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75" r:id="rId2"/>
    <p:sldId id="257" r:id="rId3"/>
    <p:sldId id="271" r:id="rId4"/>
    <p:sldId id="258" r:id="rId5"/>
    <p:sldId id="262" r:id="rId6"/>
    <p:sldId id="286" r:id="rId7"/>
    <p:sldId id="261" r:id="rId8"/>
    <p:sldId id="284" r:id="rId9"/>
    <p:sldId id="263" r:id="rId10"/>
    <p:sldId id="278" r:id="rId11"/>
    <p:sldId id="265" r:id="rId12"/>
    <p:sldId id="288" r:id="rId13"/>
    <p:sldId id="266" r:id="rId14"/>
    <p:sldId id="283" r:id="rId15"/>
    <p:sldId id="276" r:id="rId16"/>
    <p:sldId id="273" r:id="rId17"/>
    <p:sldId id="279" r:id="rId18"/>
    <p:sldId id="259" r:id="rId19"/>
    <p:sldId id="264" r:id="rId20"/>
    <p:sldId id="280" r:id="rId21"/>
    <p:sldId id="281" r:id="rId22"/>
    <p:sldId id="282" r:id="rId23"/>
  </p:sldIdLst>
  <p:sldSz cx="9144000" cy="5143500" type="screen16x9"/>
  <p:notesSz cx="6858000" cy="9144000"/>
  <p:embeddedFontLst>
    <p:embeddedFont>
      <p:font typeface="Lato" panose="020F0502020204030203" pitchFamily="34" charset="0"/>
      <p:regular r:id="rId25"/>
      <p:bold r:id="rId26"/>
      <p:italic r:id="rId27"/>
      <p:boldItalic r:id="rId28"/>
    </p:embeddedFont>
    <p:embeddedFont>
      <p:font typeface="Raleway" pitchFamily="2" charset="77"/>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58F"/>
    <a:srgbClr val="0EA4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D7F783-0B70-452C-A218-25565900C45F}">
  <a:tblStyle styleId="{AFD7F783-0B70-452C-A218-25565900C45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31"/>
    <p:restoredTop sz="92647" autoAdjust="0"/>
  </p:normalViewPr>
  <p:slideViewPr>
    <p:cSldViewPr snapToGrid="0">
      <p:cViewPr varScale="1">
        <p:scale>
          <a:sx n="108" d="100"/>
          <a:sy n="108" d="100"/>
        </p:scale>
        <p:origin x="208" y="536"/>
      </p:cViewPr>
      <p:guideLst>
        <p:guide orient="horz" pos="1620"/>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err="1"/>
              <a:t>My</a:t>
            </a:r>
            <a:r>
              <a:rPr lang="de-DE" dirty="0"/>
              <a:t> </a:t>
            </a:r>
            <a:r>
              <a:rPr lang="de-DE" dirty="0" err="1"/>
              <a:t>suggestion</a:t>
            </a:r>
            <a:endParaRPr dirty="0"/>
          </a:p>
        </p:txBody>
      </p:sp>
    </p:spTree>
    <p:extLst>
      <p:ext uri="{BB962C8B-B14F-4D97-AF65-F5344CB8AC3E}">
        <p14:creationId xmlns:p14="http://schemas.microsoft.com/office/powerpoint/2010/main" val="774133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6e36f8537d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6e36f8537d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endParaRPr dirty="0">
              <a:solidFill>
                <a:schemeClr val="dk2"/>
              </a:solidFill>
            </a:endParaRPr>
          </a:p>
        </p:txBody>
      </p:sp>
    </p:spTree>
    <p:extLst>
      <p:ext uri="{BB962C8B-B14F-4D97-AF65-F5344CB8AC3E}">
        <p14:creationId xmlns:p14="http://schemas.microsoft.com/office/powerpoint/2010/main" val="3417145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23630543_5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23630543_5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e46fb9a1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e46fb9a1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6460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e46fb9a1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e46fb9a1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e46fb9a1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e46fb9a1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2286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5459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7182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e46fb9a15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e46fb9a1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4747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I </a:t>
            </a:r>
            <a:r>
              <a:rPr lang="de-DE" dirty="0" err="1"/>
              <a:t>would</a:t>
            </a:r>
            <a:r>
              <a:rPr lang="de-DE" dirty="0"/>
              <a:t> </a:t>
            </a:r>
            <a:r>
              <a:rPr lang="de-DE" dirty="0" err="1"/>
              <a:t>prefer</a:t>
            </a:r>
            <a:r>
              <a:rPr lang="de-DE" dirty="0"/>
              <a:t> </a:t>
            </a:r>
            <a:r>
              <a:rPr lang="de-DE" dirty="0" err="1"/>
              <a:t>to</a:t>
            </a:r>
            <a:r>
              <a:rPr lang="de-DE" dirty="0"/>
              <a:t> </a:t>
            </a:r>
            <a:r>
              <a:rPr lang="de-DE" dirty="0" err="1"/>
              <a:t>go</a:t>
            </a:r>
            <a:r>
              <a:rPr lang="de-DE" dirty="0"/>
              <a:t> </a:t>
            </a:r>
            <a:r>
              <a:rPr lang="de-DE" dirty="0" err="1"/>
              <a:t>with</a:t>
            </a:r>
            <a:r>
              <a:rPr lang="de-DE" dirty="0"/>
              <a:t> </a:t>
            </a:r>
            <a:r>
              <a:rPr lang="de-DE" dirty="0" err="1"/>
              <a:t>one</a:t>
            </a:r>
            <a:r>
              <a:rPr lang="de-DE" dirty="0"/>
              <a:t> design </a:t>
            </a:r>
            <a:r>
              <a:rPr lang="de-DE" dirty="0" err="1"/>
              <a:t>and</a:t>
            </a:r>
            <a:r>
              <a:rPr lang="de-DE" dirty="0"/>
              <a:t> not </a:t>
            </a:r>
            <a:r>
              <a:rPr lang="de-DE" dirty="0" err="1"/>
              <a:t>too</a:t>
            </a:r>
            <a:r>
              <a:rPr lang="de-DE" dirty="0"/>
              <a:t> </a:t>
            </a:r>
            <a:r>
              <a:rPr lang="de-DE" dirty="0" err="1"/>
              <a:t>many</a:t>
            </a:r>
            <a:r>
              <a:rPr lang="de-DE" dirty="0"/>
              <a:t> </a:t>
            </a:r>
            <a:r>
              <a:rPr lang="de-DE" dirty="0" err="1"/>
              <a:t>variations</a:t>
            </a:r>
            <a:r>
              <a:rPr lang="de-DE" dirty="0"/>
              <a:t> in </a:t>
            </a:r>
            <a:r>
              <a:rPr lang="de-DE" dirty="0" err="1"/>
              <a:t>one</a:t>
            </a:r>
            <a:r>
              <a:rPr lang="de-DE" dirty="0"/>
              <a:t> </a:t>
            </a:r>
            <a:r>
              <a:rPr lang="de-DE" dirty="0" err="1"/>
              <a:t>presentation</a:t>
            </a:r>
            <a:r>
              <a:rPr lang="de-DE" dirty="0"/>
              <a:t>. </a:t>
            </a:r>
            <a:r>
              <a:rPr lang="de-DE" dirty="0" err="1"/>
              <a:t>Therefore</a:t>
            </a:r>
            <a:r>
              <a:rPr lang="de-DE" dirty="0"/>
              <a:t> I </a:t>
            </a:r>
            <a:r>
              <a:rPr lang="de-DE" dirty="0" err="1"/>
              <a:t>moved</a:t>
            </a:r>
            <a:r>
              <a:rPr lang="de-DE" dirty="0"/>
              <a:t> </a:t>
            </a:r>
            <a:r>
              <a:rPr lang="de-DE" dirty="0" err="1"/>
              <a:t>thes</a:t>
            </a:r>
            <a:r>
              <a:rPr lang="de-DE" dirty="0"/>
              <a:t> optional design </a:t>
            </a:r>
            <a:r>
              <a:rPr lang="de-DE" dirty="0" err="1"/>
              <a:t>ideas</a:t>
            </a:r>
            <a:r>
              <a:rPr lang="de-DE" dirty="0"/>
              <a:t> </a:t>
            </a:r>
            <a:r>
              <a:rPr lang="de-DE" dirty="0" err="1"/>
              <a:t>to</a:t>
            </a:r>
            <a:r>
              <a:rPr lang="de-DE" dirty="0"/>
              <a:t> the end of the </a:t>
            </a:r>
            <a:r>
              <a:rPr lang="de-DE" dirty="0" err="1"/>
              <a:t>presentation</a:t>
            </a:r>
            <a:r>
              <a:rPr lang="de-DE"/>
              <a:t>.</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e46fb9a1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e46fb9a1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endParaRPr dirty="0">
              <a:solidFill>
                <a:schemeClr val="dk2"/>
              </a:solidFill>
            </a:endParaRPr>
          </a:p>
          <a:p>
            <a:pPr marL="0" lvl="0" indent="0" algn="l" rtl="0">
              <a:spcBef>
                <a:spcPts val="0"/>
              </a:spcBef>
              <a:spcAft>
                <a:spcPts val="0"/>
              </a:spcAft>
              <a:buClr>
                <a:schemeClr val="dk2"/>
              </a:buClr>
              <a:buSzPts val="1100"/>
              <a:buFont typeface="Arial"/>
              <a:buNone/>
            </a:pPr>
            <a:endParaRPr dirty="0">
              <a:solidFill>
                <a:schemeClr val="dk2"/>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23630543_5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23630543_5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The </a:t>
            </a:r>
            <a:r>
              <a:rPr lang="de-DE" dirty="0" err="1"/>
              <a:t>quote</a:t>
            </a:r>
            <a:r>
              <a:rPr lang="de-DE" dirty="0"/>
              <a:t> in the </a:t>
            </a:r>
            <a:r>
              <a:rPr lang="de-DE" dirty="0" err="1"/>
              <a:t>lower</a:t>
            </a:r>
            <a:r>
              <a:rPr lang="de-DE" dirty="0"/>
              <a:t> </a:t>
            </a:r>
            <a:r>
              <a:rPr lang="de-DE" dirty="0" err="1"/>
              <a:t>right</a:t>
            </a:r>
            <a:r>
              <a:rPr lang="de-DE" dirty="0"/>
              <a:t> </a:t>
            </a:r>
            <a:r>
              <a:rPr lang="de-DE" dirty="0" err="1"/>
              <a:t>corner</a:t>
            </a:r>
            <a:r>
              <a:rPr lang="de-DE" dirty="0"/>
              <a:t> </a:t>
            </a:r>
            <a:r>
              <a:rPr lang="de-DE" dirty="0" err="1"/>
              <a:t>doesn‘t</a:t>
            </a:r>
            <a:r>
              <a:rPr lang="de-DE" dirty="0"/>
              <a:t> </a:t>
            </a:r>
            <a:r>
              <a:rPr lang="de-DE" dirty="0" err="1"/>
              <a:t>seem</a:t>
            </a:r>
            <a:r>
              <a:rPr lang="de-DE" dirty="0"/>
              <a:t> </a:t>
            </a:r>
            <a:r>
              <a:rPr lang="de-DE" dirty="0" err="1"/>
              <a:t>to</a:t>
            </a:r>
            <a:r>
              <a:rPr lang="de-DE" dirty="0"/>
              <a:t> </a:t>
            </a:r>
            <a:r>
              <a:rPr lang="de-DE" dirty="0" err="1"/>
              <a:t>be</a:t>
            </a:r>
            <a:r>
              <a:rPr lang="de-DE" dirty="0"/>
              <a:t> </a:t>
            </a:r>
            <a:r>
              <a:rPr lang="de-DE" dirty="0" err="1"/>
              <a:t>quite</a:t>
            </a:r>
            <a:r>
              <a:rPr lang="de-DE" dirty="0"/>
              <a:t> </a:t>
            </a:r>
            <a:r>
              <a:rPr lang="de-DE" dirty="0" err="1"/>
              <a:t>correct</a:t>
            </a:r>
            <a:r>
              <a:rPr lang="de-DE" dirty="0"/>
              <a:t>. </a:t>
            </a:r>
            <a:endParaRPr dirty="0"/>
          </a:p>
        </p:txBody>
      </p:sp>
    </p:spTree>
    <p:extLst>
      <p:ext uri="{BB962C8B-B14F-4D97-AF65-F5344CB8AC3E}">
        <p14:creationId xmlns:p14="http://schemas.microsoft.com/office/powerpoint/2010/main" val="74408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e46fb9a1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e46fb9a1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502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e46fb9a1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e46fb9a1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076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8014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72363054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72363054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e46fb9a15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e46fb9a1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e46fb9a15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e46fb9a1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0892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e965474a9_3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e965474a9_3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E.P. = experimental paradigm.</a:t>
            </a:r>
          </a:p>
          <a:p>
            <a:pPr marL="0" lvl="0" indent="0" algn="l" rtl="0">
              <a:spcBef>
                <a:spcPts val="0"/>
              </a:spcBef>
              <a:spcAft>
                <a:spcPts val="0"/>
              </a:spcAft>
              <a:buNone/>
            </a:pPr>
            <a:r>
              <a:rPr lang="en" dirty="0"/>
              <a:t>The image above is an example of an experimental paradigm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e46fb9a15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e46fb9a1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122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6e36f8537d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6e36f8537d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endParaRPr dirty="0">
              <a:solidFill>
                <a:schemeClr val="dk2"/>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53535"/>
        </a:solidFill>
        <a:effectLst/>
      </p:bgPr>
    </p:bg>
    <p:spTree>
      <p:nvGrpSpPr>
        <p:cNvPr id="1" name="Shape 44"/>
        <p:cNvGrpSpPr/>
        <p:nvPr/>
      </p:nvGrpSpPr>
      <p:grpSpPr>
        <a:xfrm>
          <a:off x="0" y="0"/>
          <a:ext cx="0" cy="0"/>
          <a:chOff x="0" y="0"/>
          <a:chExt cx="0" cy="0"/>
        </a:xfrm>
      </p:grpSpPr>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hyperlink" Target="https://bids.neuroimaging.io/" TargetMode="Externa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71"/>
        <p:cNvGrpSpPr/>
        <p:nvPr/>
      </p:nvGrpSpPr>
      <p:grpSpPr>
        <a:xfrm>
          <a:off x="0" y="0"/>
          <a:ext cx="0" cy="0"/>
          <a:chOff x="0" y="0"/>
          <a:chExt cx="0" cy="0"/>
        </a:xfrm>
      </p:grpSpPr>
      <p:sp>
        <p:nvSpPr>
          <p:cNvPr id="3" name="Rechteck 2">
            <a:extLst>
              <a:ext uri="{FF2B5EF4-FFF2-40B4-BE49-F238E27FC236}">
                <a16:creationId xmlns:a16="http://schemas.microsoft.com/office/drawing/2014/main" id="{F1541455-45DE-2B42-A844-9ADCEC88C1B3}"/>
              </a:ext>
            </a:extLst>
          </p:cNvPr>
          <p:cNvSpPr/>
          <p:nvPr/>
        </p:nvSpPr>
        <p:spPr>
          <a:xfrm>
            <a:off x="0" y="4688759"/>
            <a:ext cx="9144000" cy="454741"/>
          </a:xfrm>
          <a:prstGeom prst="rect">
            <a:avLst/>
          </a:prstGeom>
          <a:solidFill>
            <a:srgbClr val="1C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Google Shape;72;p13"/>
          <p:cNvSpPr txBox="1">
            <a:spLocks noGrp="1"/>
          </p:cNvSpPr>
          <p:nvPr>
            <p:ph type="ctrTitle"/>
          </p:nvPr>
        </p:nvSpPr>
        <p:spPr>
          <a:xfrm>
            <a:off x="1061556" y="1269123"/>
            <a:ext cx="6331500" cy="15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solidFill>
                  <a:schemeClr val="accent2">
                    <a:lumMod val="75000"/>
                  </a:schemeClr>
                </a:solidFill>
              </a:rPr>
              <a:t>The title of your interesting research goes here </a:t>
            </a:r>
            <a:endParaRPr sz="3600" dirty="0">
              <a:solidFill>
                <a:schemeClr val="accent2">
                  <a:lumMod val="75000"/>
                </a:schemeClr>
              </a:solidFill>
            </a:endParaRPr>
          </a:p>
        </p:txBody>
      </p:sp>
      <p:sp>
        <p:nvSpPr>
          <p:cNvPr id="73" name="Google Shape;73;p13"/>
          <p:cNvSpPr txBox="1">
            <a:spLocks noGrp="1"/>
          </p:cNvSpPr>
          <p:nvPr>
            <p:ph type="subTitle" idx="1"/>
          </p:nvPr>
        </p:nvSpPr>
        <p:spPr>
          <a:xfrm>
            <a:off x="5521886" y="3371804"/>
            <a:ext cx="3128512" cy="603242"/>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400" dirty="0">
                <a:solidFill>
                  <a:schemeClr val="accent2">
                    <a:lumMod val="75000"/>
                  </a:schemeClr>
                </a:solidFill>
              </a:rPr>
              <a:t>Your name goes here </a:t>
            </a:r>
            <a:endParaRPr sz="2400" b="1" dirty="0">
              <a:solidFill>
                <a:schemeClr val="accent2">
                  <a:lumMod val="75000"/>
                </a:schemeClr>
              </a:solidFill>
            </a:endParaRPr>
          </a:p>
        </p:txBody>
      </p:sp>
      <p:pic>
        <p:nvPicPr>
          <p:cNvPr id="5" name="lmn logo" descr="Bildschirmfoto 2015-08-27 um 11.42.55.jpg">
            <a:extLst>
              <a:ext uri="{FF2B5EF4-FFF2-40B4-BE49-F238E27FC236}">
                <a16:creationId xmlns:a16="http://schemas.microsoft.com/office/drawing/2014/main" id="{4F7A2153-7BCC-421A-8EFE-783DE5619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01" y="135404"/>
            <a:ext cx="2694842" cy="711067"/>
          </a:xfrm>
          <a:prstGeom prst="rect">
            <a:avLst/>
          </a:prstGeom>
        </p:spPr>
      </p:pic>
      <p:pic>
        <p:nvPicPr>
          <p:cNvPr id="6" name="uni logo" descr="PhUniMa_Logo-grau-indiziert">
            <a:extLst>
              <a:ext uri="{FF2B5EF4-FFF2-40B4-BE49-F238E27FC236}">
                <a16:creationId xmlns:a16="http://schemas.microsoft.com/office/drawing/2014/main" id="{62C8DA75-C6EA-43AB-81B9-F95F76F3F8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836" y="135404"/>
            <a:ext cx="2131942" cy="71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73;p13">
            <a:extLst>
              <a:ext uri="{FF2B5EF4-FFF2-40B4-BE49-F238E27FC236}">
                <a16:creationId xmlns:a16="http://schemas.microsoft.com/office/drawing/2014/main" id="{4918AADF-1BBF-4F32-867A-CA3A0D971CA9}"/>
              </a:ext>
            </a:extLst>
          </p:cNvPr>
          <p:cNvSpPr txBox="1">
            <a:spLocks/>
          </p:cNvSpPr>
          <p:nvPr/>
        </p:nvSpPr>
        <p:spPr>
          <a:xfrm>
            <a:off x="97300" y="4688759"/>
            <a:ext cx="2716237" cy="3886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1pPr>
            <a:lvl2pPr marL="914400" marR="0" lvl="1"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indent="0"/>
            <a:r>
              <a:rPr lang="de-DE" sz="1000" b="1" dirty="0">
                <a:solidFill>
                  <a:schemeClr val="bg1"/>
                </a:solidFill>
              </a:rPr>
              <a:t>Last updated on </a:t>
            </a:r>
            <a:r>
              <a:rPr lang="de-DE" sz="1000" b="1" dirty="0" err="1">
                <a:solidFill>
                  <a:schemeClr val="bg1"/>
                </a:solidFill>
              </a:rPr>
              <a:t>the</a:t>
            </a:r>
            <a:r>
              <a:rPr lang="de-DE" sz="1000" b="1" dirty="0">
                <a:solidFill>
                  <a:schemeClr val="bg1"/>
                </a:solidFill>
              </a:rPr>
              <a:t> 25</a:t>
            </a:r>
            <a:r>
              <a:rPr lang="de-DE" sz="1000" b="1" baseline="30000" dirty="0">
                <a:solidFill>
                  <a:schemeClr val="bg1"/>
                </a:solidFill>
              </a:rPr>
              <a:t>th</a:t>
            </a:r>
            <a:r>
              <a:rPr lang="de-DE" sz="1000" b="1" dirty="0">
                <a:solidFill>
                  <a:schemeClr val="bg1"/>
                </a:solidFill>
              </a:rPr>
              <a:t> </a:t>
            </a:r>
            <a:r>
              <a:rPr lang="de-DE" sz="1000" b="1" dirty="0" err="1">
                <a:solidFill>
                  <a:schemeClr val="bg1"/>
                </a:solidFill>
              </a:rPr>
              <a:t>of</a:t>
            </a:r>
            <a:r>
              <a:rPr lang="de-DE" sz="1000" b="1" dirty="0">
                <a:solidFill>
                  <a:schemeClr val="bg1"/>
                </a:solidFill>
              </a:rPr>
              <a:t> September 2024</a:t>
            </a:r>
            <a:endParaRPr lang="en-US" sz="1000" b="1" dirty="0">
              <a:solidFill>
                <a:schemeClr val="bg1"/>
              </a:solidFill>
            </a:endParaRPr>
          </a:p>
        </p:txBody>
      </p:sp>
      <p:sp>
        <p:nvSpPr>
          <p:cNvPr id="2" name="Foliennummernplatzhalter 1">
            <a:extLst>
              <a:ext uri="{FF2B5EF4-FFF2-40B4-BE49-F238E27FC236}">
                <a16:creationId xmlns:a16="http://schemas.microsoft.com/office/drawing/2014/main" id="{3BA38781-1CD7-5140-9A99-6D0FE22A95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a:t>
            </a:fld>
            <a:endParaRPr lang="de-DE" dirty="0"/>
          </a:p>
        </p:txBody>
      </p:sp>
      <p:sp>
        <p:nvSpPr>
          <p:cNvPr id="9" name="Google Shape;73;p13">
            <a:extLst>
              <a:ext uri="{FF2B5EF4-FFF2-40B4-BE49-F238E27FC236}">
                <a16:creationId xmlns:a16="http://schemas.microsoft.com/office/drawing/2014/main" id="{C094D452-B6E0-7349-9F71-E5DF21FA9550}"/>
              </a:ext>
            </a:extLst>
          </p:cNvPr>
          <p:cNvSpPr txBox="1">
            <a:spLocks/>
          </p:cNvSpPr>
          <p:nvPr/>
        </p:nvSpPr>
        <p:spPr>
          <a:xfrm>
            <a:off x="3078114" y="3792442"/>
            <a:ext cx="5572284" cy="60324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1pPr>
            <a:lvl2pPr marL="914400" marR="0" lvl="1"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l"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indent="0" algn="r"/>
            <a:r>
              <a:rPr lang="de-DE" sz="1400" dirty="0">
                <a:solidFill>
                  <a:schemeClr val="accent2">
                    <a:lumMod val="75000"/>
                  </a:schemeClr>
                </a:solidFill>
              </a:rPr>
              <a:t>Kognitive </a:t>
            </a:r>
            <a:r>
              <a:rPr lang="de-DE" sz="1400" dirty="0" err="1">
                <a:solidFill>
                  <a:schemeClr val="accent2">
                    <a:lumMod val="75000"/>
                  </a:schemeClr>
                </a:solidFill>
              </a:rPr>
              <a:t>and</a:t>
            </a:r>
            <a:r>
              <a:rPr lang="de-DE" sz="1400" dirty="0">
                <a:solidFill>
                  <a:schemeClr val="accent2">
                    <a:lumMod val="75000"/>
                  </a:schemeClr>
                </a:solidFill>
              </a:rPr>
              <a:t> Integrative Systems </a:t>
            </a:r>
            <a:r>
              <a:rPr lang="de-DE" sz="1400" dirty="0" err="1">
                <a:solidFill>
                  <a:schemeClr val="accent2">
                    <a:lumMod val="75000"/>
                  </a:schemeClr>
                </a:solidFill>
              </a:rPr>
              <a:t>Neuroscience</a:t>
            </a:r>
            <a:r>
              <a:rPr lang="de-DE" sz="1400" dirty="0">
                <a:solidFill>
                  <a:schemeClr val="accent2">
                    <a:lumMod val="75000"/>
                  </a:schemeClr>
                </a:solidFill>
              </a:rPr>
              <a:t>, </a:t>
            </a:r>
            <a:r>
              <a:rPr lang="de-DE" sz="1400" dirty="0" err="1">
                <a:solidFill>
                  <a:schemeClr val="accent2">
                    <a:lumMod val="75000"/>
                  </a:schemeClr>
                </a:solidFill>
              </a:rPr>
              <a:t>M.Sc</a:t>
            </a:r>
            <a:r>
              <a:rPr lang="de-DE" sz="1400" dirty="0">
                <a:solidFill>
                  <a:schemeClr val="accent2">
                    <a:lumMod val="75000"/>
                  </a:schemeClr>
                </a:solidFill>
              </a:rPr>
              <a:t>. </a:t>
            </a:r>
            <a:endParaRPr lang="de-DE" sz="1400" b="1" dirty="0">
              <a:solidFill>
                <a:schemeClr val="accent2">
                  <a:lumMod val="75000"/>
                </a:schemeClr>
              </a:solidFill>
            </a:endParaRPr>
          </a:p>
        </p:txBody>
      </p:sp>
    </p:spTree>
    <p:extLst>
      <p:ext uri="{BB962C8B-B14F-4D97-AF65-F5344CB8AC3E}">
        <p14:creationId xmlns:p14="http://schemas.microsoft.com/office/powerpoint/2010/main" val="3619278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C958F"/>
        </a:solidFill>
        <a:effectLst/>
      </p:bgPr>
    </p:bg>
    <p:spTree>
      <p:nvGrpSpPr>
        <p:cNvPr id="1" name="Shape 149"/>
        <p:cNvGrpSpPr/>
        <p:nvPr/>
      </p:nvGrpSpPr>
      <p:grpSpPr>
        <a:xfrm>
          <a:off x="0" y="0"/>
          <a:ext cx="0" cy="0"/>
          <a:chOff x="0" y="0"/>
          <a:chExt cx="0" cy="0"/>
        </a:xfrm>
      </p:grpSpPr>
      <p:sp>
        <p:nvSpPr>
          <p:cNvPr id="150" name="Google Shape;150;p20"/>
          <p:cNvSpPr txBox="1">
            <a:spLocks noGrp="1"/>
          </p:cNvSpPr>
          <p:nvPr>
            <p:ph type="title"/>
          </p:nvPr>
        </p:nvSpPr>
        <p:spPr>
          <a:xfrm>
            <a:off x="865800" y="121450"/>
            <a:ext cx="2068200" cy="72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chemeClr val="bg1"/>
                </a:solidFill>
                <a:latin typeface="Raleway" pitchFamily="2" charset="77"/>
                <a:ea typeface="Lato" panose="020F0502020204030203" pitchFamily="34" charset="0"/>
                <a:cs typeface="Lato" panose="020F0502020204030203" pitchFamily="34" charset="0"/>
              </a:rPr>
              <a:t>Results</a:t>
            </a:r>
            <a:r>
              <a:rPr lang="en" sz="3000" dirty="0">
                <a:solidFill>
                  <a:schemeClr val="accent2">
                    <a:lumMod val="75000"/>
                  </a:schemeClr>
                </a:solidFill>
                <a:latin typeface="Raleway" pitchFamily="2" charset="77"/>
                <a:ea typeface="Lato" panose="020F0502020204030203" pitchFamily="34" charset="0"/>
                <a:cs typeface="Lato" panose="020F0502020204030203" pitchFamily="34" charset="0"/>
              </a:rPr>
              <a:t>  </a:t>
            </a:r>
            <a:endParaRPr sz="3000" dirty="0">
              <a:solidFill>
                <a:schemeClr val="accent2">
                  <a:lumMod val="75000"/>
                </a:schemeClr>
              </a:solidFill>
              <a:latin typeface="Raleway" pitchFamily="2" charset="77"/>
              <a:ea typeface="Lato" panose="020F0502020204030203" pitchFamily="34" charset="0"/>
              <a:cs typeface="Lato" panose="020F0502020204030203" pitchFamily="34" charset="0"/>
            </a:endParaRPr>
          </a:p>
        </p:txBody>
      </p:sp>
      <p:pic>
        <p:nvPicPr>
          <p:cNvPr id="151" name="Google Shape;151;p20"/>
          <p:cNvPicPr preferRelativeResize="0"/>
          <p:nvPr/>
        </p:nvPicPr>
        <p:blipFill>
          <a:blip r:embed="rId3">
            <a:alphaModFix/>
          </a:blip>
          <a:stretch>
            <a:fillRect/>
          </a:stretch>
        </p:blipFill>
        <p:spPr>
          <a:xfrm>
            <a:off x="-131438" y="847750"/>
            <a:ext cx="9406875" cy="4351725"/>
          </a:xfrm>
          <a:prstGeom prst="rect">
            <a:avLst/>
          </a:prstGeom>
          <a:noFill/>
          <a:ln>
            <a:noFill/>
          </a:ln>
        </p:spPr>
      </p:pic>
      <p:pic>
        <p:nvPicPr>
          <p:cNvPr id="155" name="Google Shape;155;p20" descr="Piece of duct tape sticking a note to the slide"/>
          <p:cNvPicPr preferRelativeResize="0"/>
          <p:nvPr/>
        </p:nvPicPr>
        <p:blipFill rotWithShape="1">
          <a:blip r:embed="rId4">
            <a:alphaModFix/>
          </a:blip>
          <a:srcRect l="9244" t="5926" r="2118" b="10011"/>
          <a:stretch/>
        </p:blipFill>
        <p:spPr>
          <a:xfrm rot="-2708007">
            <a:off x="28950" y="972181"/>
            <a:ext cx="479352" cy="165937"/>
          </a:xfrm>
          <a:prstGeom prst="rect">
            <a:avLst/>
          </a:prstGeom>
          <a:noFill/>
          <a:ln>
            <a:noFill/>
          </a:ln>
        </p:spPr>
      </p:pic>
      <p:pic>
        <p:nvPicPr>
          <p:cNvPr id="156" name="Google Shape;156;p20" descr="Piece of duct tape sticking a note to the slide"/>
          <p:cNvPicPr preferRelativeResize="0"/>
          <p:nvPr/>
        </p:nvPicPr>
        <p:blipFill rotWithShape="1">
          <a:blip r:embed="rId4">
            <a:alphaModFix/>
          </a:blip>
          <a:srcRect l="9244" t="5926" r="2118" b="10011"/>
          <a:stretch/>
        </p:blipFill>
        <p:spPr>
          <a:xfrm rot="-2707978">
            <a:off x="8620720" y="4833064"/>
            <a:ext cx="496713" cy="171947"/>
          </a:xfrm>
          <a:prstGeom prst="rect">
            <a:avLst/>
          </a:prstGeom>
          <a:noFill/>
          <a:ln>
            <a:noFill/>
          </a:ln>
        </p:spPr>
      </p:pic>
      <p:sp>
        <p:nvSpPr>
          <p:cNvPr id="2" name="Foliennummernplatzhalter 1">
            <a:extLst>
              <a:ext uri="{FF2B5EF4-FFF2-40B4-BE49-F238E27FC236}">
                <a16:creationId xmlns:a16="http://schemas.microsoft.com/office/drawing/2014/main" id="{5243F82D-2AFC-5242-921E-B425628C4F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10</a:t>
            </a:fld>
            <a:endParaRPr lang="de-DE"/>
          </a:p>
        </p:txBody>
      </p:sp>
      <p:pic>
        <p:nvPicPr>
          <p:cNvPr id="9" name="Google Shape;89;p15">
            <a:extLst>
              <a:ext uri="{FF2B5EF4-FFF2-40B4-BE49-F238E27FC236}">
                <a16:creationId xmlns:a16="http://schemas.microsoft.com/office/drawing/2014/main" id="{F01487AC-6113-264A-99A3-191C4A302FC9}"/>
              </a:ext>
            </a:extLst>
          </p:cNvPr>
          <p:cNvPicPr preferRelativeResize="0"/>
          <p:nvPr/>
        </p:nvPicPr>
        <p:blipFill>
          <a:blip r:embed="rId5">
            <a:alphaModFix/>
            <a:duotone>
              <a:schemeClr val="accent2">
                <a:shade val="45000"/>
                <a:satMod val="135000"/>
              </a:schemeClr>
              <a:prstClr val="white"/>
            </a:duotone>
          </a:blip>
          <a:stretch>
            <a:fillRect/>
          </a:stretch>
        </p:blipFill>
        <p:spPr>
          <a:xfrm>
            <a:off x="210276" y="157599"/>
            <a:ext cx="655524" cy="654001"/>
          </a:xfrm>
          <a:prstGeom prst="rect">
            <a:avLst/>
          </a:prstGeom>
          <a:noFill/>
          <a:ln>
            <a:noFill/>
          </a:ln>
        </p:spPr>
      </p:pic>
    </p:spTree>
    <p:extLst>
      <p:ext uri="{BB962C8B-B14F-4D97-AF65-F5344CB8AC3E}">
        <p14:creationId xmlns:p14="http://schemas.microsoft.com/office/powerpoint/2010/main" val="2085572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C958F"/>
        </a:solidFill>
        <a:effectLst/>
      </p:bgPr>
    </p:bg>
    <p:spTree>
      <p:nvGrpSpPr>
        <p:cNvPr id="1" name="Shape 186"/>
        <p:cNvGrpSpPr/>
        <p:nvPr/>
      </p:nvGrpSpPr>
      <p:grpSpPr>
        <a:xfrm>
          <a:off x="0" y="0"/>
          <a:ext cx="0" cy="0"/>
          <a:chOff x="0" y="0"/>
          <a:chExt cx="0" cy="0"/>
        </a:xfrm>
      </p:grpSpPr>
      <p:pic>
        <p:nvPicPr>
          <p:cNvPr id="15" name="Google Shape;85;p15">
            <a:extLst>
              <a:ext uri="{FF2B5EF4-FFF2-40B4-BE49-F238E27FC236}">
                <a16:creationId xmlns:a16="http://schemas.microsoft.com/office/drawing/2014/main" id="{C11B7732-7306-6D47-89F7-62C9BBE6DF09}"/>
              </a:ext>
            </a:extLst>
          </p:cNvPr>
          <p:cNvPicPr preferRelativeResize="0"/>
          <p:nvPr/>
        </p:nvPicPr>
        <p:blipFill>
          <a:blip r:embed="rId3">
            <a:alphaModFix/>
          </a:blip>
          <a:stretch>
            <a:fillRect/>
          </a:stretch>
        </p:blipFill>
        <p:spPr>
          <a:xfrm>
            <a:off x="-58615" y="162737"/>
            <a:ext cx="9267092" cy="4818038"/>
          </a:xfrm>
          <a:prstGeom prst="rect">
            <a:avLst/>
          </a:prstGeom>
          <a:noFill/>
          <a:ln>
            <a:noFill/>
          </a:ln>
        </p:spPr>
      </p:pic>
      <p:pic>
        <p:nvPicPr>
          <p:cNvPr id="190" name="Google Shape;190;p22"/>
          <p:cNvPicPr preferRelativeResize="0"/>
          <p:nvPr/>
        </p:nvPicPr>
        <p:blipFill>
          <a:blip r:embed="rId4">
            <a:alphaModFix/>
            <a:duotone>
              <a:schemeClr val="accent2">
                <a:shade val="45000"/>
                <a:satMod val="135000"/>
              </a:schemeClr>
              <a:prstClr val="white"/>
            </a:duotone>
          </a:blip>
          <a:stretch>
            <a:fillRect/>
          </a:stretch>
        </p:blipFill>
        <p:spPr>
          <a:xfrm>
            <a:off x="4204973" y="1988975"/>
            <a:ext cx="655524" cy="654001"/>
          </a:xfrm>
          <a:prstGeom prst="rect">
            <a:avLst/>
          </a:prstGeom>
          <a:noFill/>
          <a:ln>
            <a:noFill/>
          </a:ln>
        </p:spPr>
      </p:pic>
      <p:pic>
        <p:nvPicPr>
          <p:cNvPr id="191" name="Google Shape;191;p22"/>
          <p:cNvPicPr preferRelativeResize="0"/>
          <p:nvPr/>
        </p:nvPicPr>
        <p:blipFill>
          <a:blip r:embed="rId5">
            <a:alphaModFix/>
            <a:duotone>
              <a:schemeClr val="accent2">
                <a:shade val="45000"/>
                <a:satMod val="135000"/>
              </a:schemeClr>
              <a:prstClr val="white"/>
            </a:duotone>
          </a:blip>
          <a:stretch>
            <a:fillRect/>
          </a:stretch>
        </p:blipFill>
        <p:spPr>
          <a:xfrm>
            <a:off x="4860497" y="2806925"/>
            <a:ext cx="655526" cy="639886"/>
          </a:xfrm>
          <a:prstGeom prst="rect">
            <a:avLst/>
          </a:prstGeom>
          <a:noFill/>
          <a:ln>
            <a:noFill/>
          </a:ln>
        </p:spPr>
      </p:pic>
      <p:pic>
        <p:nvPicPr>
          <p:cNvPr id="192" name="Google Shape;192;p22"/>
          <p:cNvPicPr preferRelativeResize="0"/>
          <p:nvPr/>
        </p:nvPicPr>
        <p:blipFill>
          <a:blip r:embed="rId6">
            <a:alphaModFix/>
            <a:duotone>
              <a:schemeClr val="accent2">
                <a:shade val="45000"/>
                <a:satMod val="135000"/>
              </a:schemeClr>
              <a:prstClr val="white"/>
            </a:duotone>
          </a:blip>
          <a:stretch>
            <a:fillRect/>
          </a:stretch>
        </p:blipFill>
        <p:spPr>
          <a:xfrm>
            <a:off x="3549448" y="2802125"/>
            <a:ext cx="655525" cy="649486"/>
          </a:xfrm>
          <a:prstGeom prst="rect">
            <a:avLst/>
          </a:prstGeom>
          <a:noFill/>
          <a:ln>
            <a:noFill/>
          </a:ln>
        </p:spPr>
      </p:pic>
      <p:sp>
        <p:nvSpPr>
          <p:cNvPr id="194" name="Google Shape;194;p22"/>
          <p:cNvSpPr txBox="1">
            <a:spLocks noGrp="1"/>
          </p:cNvSpPr>
          <p:nvPr>
            <p:ph type="title" idx="4294967295"/>
          </p:nvPr>
        </p:nvSpPr>
        <p:spPr>
          <a:xfrm>
            <a:off x="327125" y="297900"/>
            <a:ext cx="25764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400" b="0" dirty="0">
                <a:solidFill>
                  <a:schemeClr val="bg2"/>
                </a:solidFill>
              </a:rPr>
              <a:t>So, Star wars </a:t>
            </a:r>
            <a:endParaRPr sz="1200" b="0" baseline="-25000" dirty="0">
              <a:solidFill>
                <a:schemeClr val="bg2"/>
              </a:solidFill>
            </a:endParaRPr>
          </a:p>
          <a:p>
            <a:pPr marL="457200" lvl="0" indent="0" algn="l" rtl="0">
              <a:lnSpc>
                <a:spcPct val="115000"/>
              </a:lnSpc>
              <a:spcBef>
                <a:spcPts val="1000"/>
              </a:spcBef>
              <a:spcAft>
                <a:spcPts val="0"/>
              </a:spcAft>
              <a:buNone/>
            </a:pPr>
            <a:endParaRPr sz="1200" b="0" baseline="-25000" dirty="0">
              <a:solidFill>
                <a:schemeClr val="bg2"/>
              </a:solidFill>
            </a:endParaRPr>
          </a:p>
          <a:p>
            <a:pPr marL="457200" lvl="0" indent="0" algn="l" rtl="0">
              <a:lnSpc>
                <a:spcPct val="115000"/>
              </a:lnSpc>
              <a:spcBef>
                <a:spcPts val="1000"/>
              </a:spcBef>
              <a:spcAft>
                <a:spcPts val="0"/>
              </a:spcAft>
              <a:buNone/>
            </a:pPr>
            <a:endParaRPr sz="1200" b="0" baseline="-25000" dirty="0">
              <a:solidFill>
                <a:schemeClr val="bg2"/>
              </a:solidFill>
            </a:endParaRPr>
          </a:p>
          <a:p>
            <a:pPr marL="0" lvl="0" indent="0" algn="l" rtl="0">
              <a:spcBef>
                <a:spcPts val="1000"/>
              </a:spcBef>
              <a:spcAft>
                <a:spcPts val="0"/>
              </a:spcAft>
              <a:buNone/>
            </a:pPr>
            <a:endParaRPr sz="2100" b="0" dirty="0">
              <a:solidFill>
                <a:schemeClr val="bg2"/>
              </a:solidFill>
            </a:endParaRPr>
          </a:p>
          <a:p>
            <a:pPr marL="0" lvl="0" indent="0" algn="l" rtl="0">
              <a:spcBef>
                <a:spcPts val="1200"/>
              </a:spcBef>
              <a:spcAft>
                <a:spcPts val="1200"/>
              </a:spcAft>
              <a:buNone/>
            </a:pPr>
            <a:endParaRPr sz="2100" b="0" dirty="0">
              <a:solidFill>
                <a:schemeClr val="bg2"/>
              </a:solidFill>
            </a:endParaRPr>
          </a:p>
        </p:txBody>
      </p:sp>
      <p:sp>
        <p:nvSpPr>
          <p:cNvPr id="195" name="Google Shape;195;p22"/>
          <p:cNvSpPr txBox="1">
            <a:spLocks noGrp="1"/>
          </p:cNvSpPr>
          <p:nvPr>
            <p:ph type="title" idx="4294967295"/>
          </p:nvPr>
        </p:nvSpPr>
        <p:spPr>
          <a:xfrm>
            <a:off x="368650" y="2536275"/>
            <a:ext cx="2576400" cy="2005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e-DE" sz="1400" b="0" dirty="0" err="1">
                <a:solidFill>
                  <a:schemeClr val="bg2"/>
                </a:solidFill>
              </a:rPr>
              <a:t>It</a:t>
            </a:r>
            <a:r>
              <a:rPr lang="de-DE" sz="1400" b="0" dirty="0">
                <a:solidFill>
                  <a:schemeClr val="bg2"/>
                </a:solidFill>
              </a:rPr>
              <a:t> </a:t>
            </a:r>
            <a:r>
              <a:rPr lang="de-DE" sz="1400" b="0" dirty="0" err="1">
                <a:solidFill>
                  <a:schemeClr val="bg2"/>
                </a:solidFill>
              </a:rPr>
              <a:t>is</a:t>
            </a:r>
            <a:r>
              <a:rPr lang="de-DE" sz="1400" b="0" dirty="0">
                <a:solidFill>
                  <a:schemeClr val="bg2"/>
                </a:solidFill>
              </a:rPr>
              <a:t> </a:t>
            </a:r>
            <a:r>
              <a:rPr lang="de-DE" sz="1400" b="0" dirty="0" err="1">
                <a:solidFill>
                  <a:schemeClr val="bg2"/>
                </a:solidFill>
              </a:rPr>
              <a:t>traeason</a:t>
            </a:r>
            <a:r>
              <a:rPr lang="de-DE" sz="1400" b="0" dirty="0">
                <a:solidFill>
                  <a:schemeClr val="bg2"/>
                </a:solidFill>
              </a:rPr>
              <a:t> </a:t>
            </a:r>
            <a:r>
              <a:rPr lang="de-DE" sz="1400" b="0" dirty="0" err="1">
                <a:solidFill>
                  <a:schemeClr val="bg2"/>
                </a:solidFill>
              </a:rPr>
              <a:t>then</a:t>
            </a:r>
            <a:r>
              <a:rPr lang="de-DE" sz="1400" b="0" dirty="0">
                <a:solidFill>
                  <a:schemeClr val="bg2"/>
                </a:solidFill>
              </a:rPr>
              <a:t>…. </a:t>
            </a:r>
            <a:endParaRPr sz="1200" b="0" baseline="-25000" dirty="0">
              <a:solidFill>
                <a:schemeClr val="bg2"/>
              </a:solidFill>
            </a:endParaRPr>
          </a:p>
          <a:p>
            <a:pPr marL="457200" lvl="0" indent="0" algn="l" rtl="0">
              <a:lnSpc>
                <a:spcPct val="115000"/>
              </a:lnSpc>
              <a:spcBef>
                <a:spcPts val="1000"/>
              </a:spcBef>
              <a:spcAft>
                <a:spcPts val="0"/>
              </a:spcAft>
              <a:buNone/>
            </a:pPr>
            <a:endParaRPr sz="1200" b="0" baseline="-25000" dirty="0">
              <a:solidFill>
                <a:schemeClr val="bg2"/>
              </a:solidFill>
            </a:endParaRPr>
          </a:p>
          <a:p>
            <a:pPr marL="457200" lvl="0" indent="0" algn="l" rtl="0">
              <a:lnSpc>
                <a:spcPct val="115000"/>
              </a:lnSpc>
              <a:spcBef>
                <a:spcPts val="1000"/>
              </a:spcBef>
              <a:spcAft>
                <a:spcPts val="0"/>
              </a:spcAft>
              <a:buNone/>
            </a:pPr>
            <a:endParaRPr sz="1200" b="0" baseline="-25000" dirty="0">
              <a:solidFill>
                <a:schemeClr val="bg2"/>
              </a:solidFill>
            </a:endParaRPr>
          </a:p>
          <a:p>
            <a:pPr marL="0" lvl="0" indent="0" algn="l" rtl="0">
              <a:spcBef>
                <a:spcPts val="1000"/>
              </a:spcBef>
              <a:spcAft>
                <a:spcPts val="0"/>
              </a:spcAft>
              <a:buNone/>
            </a:pPr>
            <a:endParaRPr sz="2100" b="0" dirty="0">
              <a:solidFill>
                <a:schemeClr val="bg2"/>
              </a:solidFill>
            </a:endParaRPr>
          </a:p>
          <a:p>
            <a:pPr marL="0" lvl="0" indent="0" algn="l" rtl="0">
              <a:spcBef>
                <a:spcPts val="1200"/>
              </a:spcBef>
              <a:spcAft>
                <a:spcPts val="1200"/>
              </a:spcAft>
              <a:buNone/>
            </a:pPr>
            <a:endParaRPr sz="2100" b="0" dirty="0">
              <a:solidFill>
                <a:schemeClr val="bg2"/>
              </a:solidFill>
            </a:endParaRPr>
          </a:p>
        </p:txBody>
      </p:sp>
      <p:sp>
        <p:nvSpPr>
          <p:cNvPr id="196" name="Google Shape;196;p22"/>
          <p:cNvSpPr txBox="1">
            <a:spLocks noGrp="1"/>
          </p:cNvSpPr>
          <p:nvPr>
            <p:ph type="title" idx="4294967295"/>
          </p:nvPr>
        </p:nvSpPr>
        <p:spPr>
          <a:xfrm>
            <a:off x="6149600" y="402825"/>
            <a:ext cx="2576400" cy="2005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b="0" baseline="-25000">
              <a:solidFill>
                <a:schemeClr val="lt1"/>
              </a:solidFill>
            </a:endParaRPr>
          </a:p>
          <a:p>
            <a:pPr marL="457200" lvl="0" indent="0" algn="l" rtl="0">
              <a:lnSpc>
                <a:spcPct val="115000"/>
              </a:lnSpc>
              <a:spcBef>
                <a:spcPts val="1000"/>
              </a:spcBef>
              <a:spcAft>
                <a:spcPts val="0"/>
              </a:spcAft>
              <a:buNone/>
            </a:pPr>
            <a:endParaRPr sz="1200" baseline="-25000">
              <a:solidFill>
                <a:schemeClr val="lt1"/>
              </a:solidFill>
            </a:endParaRPr>
          </a:p>
          <a:p>
            <a:pPr marL="457200" lvl="0" indent="0" algn="l" rtl="0">
              <a:lnSpc>
                <a:spcPct val="115000"/>
              </a:lnSpc>
              <a:spcBef>
                <a:spcPts val="1000"/>
              </a:spcBef>
              <a:spcAft>
                <a:spcPts val="0"/>
              </a:spcAft>
              <a:buNone/>
            </a:pPr>
            <a:endParaRPr sz="1200" baseline="-25000">
              <a:solidFill>
                <a:schemeClr val="lt1"/>
              </a:solidFill>
            </a:endParaRPr>
          </a:p>
          <a:p>
            <a:pPr marL="0" lvl="0" indent="0" algn="l" rtl="0">
              <a:spcBef>
                <a:spcPts val="1000"/>
              </a:spcBef>
              <a:spcAft>
                <a:spcPts val="0"/>
              </a:spcAft>
              <a:buNone/>
            </a:pPr>
            <a:endParaRPr sz="2100">
              <a:solidFill>
                <a:schemeClr val="lt1"/>
              </a:solidFill>
            </a:endParaRPr>
          </a:p>
          <a:p>
            <a:pPr marL="0" lvl="0" indent="0" algn="l" rtl="0">
              <a:spcBef>
                <a:spcPts val="1200"/>
              </a:spcBef>
              <a:spcAft>
                <a:spcPts val="1200"/>
              </a:spcAft>
              <a:buNone/>
            </a:pPr>
            <a:endParaRPr sz="2100">
              <a:solidFill>
                <a:schemeClr val="lt1"/>
              </a:solidFill>
            </a:endParaRPr>
          </a:p>
        </p:txBody>
      </p:sp>
      <p:sp>
        <p:nvSpPr>
          <p:cNvPr id="197" name="Google Shape;197;p22"/>
          <p:cNvSpPr/>
          <p:nvPr/>
        </p:nvSpPr>
        <p:spPr>
          <a:xfrm>
            <a:off x="3242248" y="1613313"/>
            <a:ext cx="2481600" cy="2514600"/>
          </a:xfrm>
          <a:prstGeom prst="ellipse">
            <a:avLst/>
          </a:prstGeom>
          <a:noFill/>
          <a:ln w="28575" cap="flat" cmpd="sng">
            <a:solidFill>
              <a:schemeClr val="accent2">
                <a:lumMod val="75000"/>
              </a:schemeClr>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198" name="Google Shape;198;p22"/>
          <p:cNvSpPr txBox="1">
            <a:spLocks noGrp="1"/>
          </p:cNvSpPr>
          <p:nvPr>
            <p:ph type="title" idx="4294967295"/>
          </p:nvPr>
        </p:nvSpPr>
        <p:spPr>
          <a:xfrm>
            <a:off x="6325900" y="297900"/>
            <a:ext cx="2576400" cy="2750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e-DE" sz="1400" b="0" dirty="0" err="1">
                <a:solidFill>
                  <a:schemeClr val="bg2"/>
                </a:solidFill>
              </a:rPr>
              <a:t>If</a:t>
            </a:r>
            <a:r>
              <a:rPr lang="de-DE" sz="1400" b="0" dirty="0">
                <a:solidFill>
                  <a:schemeClr val="bg2"/>
                </a:solidFill>
              </a:rPr>
              <a:t> </a:t>
            </a:r>
            <a:r>
              <a:rPr lang="de-DE" sz="1400" b="0" dirty="0" err="1">
                <a:solidFill>
                  <a:schemeClr val="bg2"/>
                </a:solidFill>
              </a:rPr>
              <a:t>they</a:t>
            </a:r>
            <a:r>
              <a:rPr lang="de-DE" sz="1400" b="0" dirty="0">
                <a:solidFill>
                  <a:schemeClr val="bg2"/>
                </a:solidFill>
              </a:rPr>
              <a:t> </a:t>
            </a:r>
            <a:r>
              <a:rPr lang="de-DE" sz="1400" b="0" dirty="0" err="1">
                <a:solidFill>
                  <a:schemeClr val="bg2"/>
                </a:solidFill>
              </a:rPr>
              <a:t>destroy</a:t>
            </a:r>
            <a:r>
              <a:rPr lang="de-DE" sz="1400" b="0" dirty="0">
                <a:solidFill>
                  <a:schemeClr val="bg2"/>
                </a:solidFill>
              </a:rPr>
              <a:t> </a:t>
            </a:r>
            <a:r>
              <a:rPr lang="de-DE" sz="1400" b="0" dirty="0" err="1">
                <a:solidFill>
                  <a:schemeClr val="bg2"/>
                </a:solidFill>
              </a:rPr>
              <a:t>me</a:t>
            </a:r>
            <a:r>
              <a:rPr lang="de-DE" sz="1400" b="0" dirty="0">
                <a:solidFill>
                  <a:schemeClr val="bg2"/>
                </a:solidFill>
              </a:rPr>
              <a:t> </a:t>
            </a:r>
            <a:r>
              <a:rPr lang="de-DE" sz="1400" b="0" dirty="0" err="1">
                <a:solidFill>
                  <a:schemeClr val="bg2"/>
                </a:solidFill>
              </a:rPr>
              <a:t>any</a:t>
            </a:r>
            <a:r>
              <a:rPr lang="de-DE" sz="1400" b="0" dirty="0">
                <a:solidFill>
                  <a:schemeClr val="bg2"/>
                </a:solidFill>
              </a:rPr>
              <a:t> </a:t>
            </a:r>
            <a:r>
              <a:rPr lang="de-DE" sz="1400" b="0" dirty="0" err="1">
                <a:solidFill>
                  <a:schemeClr val="bg2"/>
                </a:solidFill>
              </a:rPr>
              <a:t>chance</a:t>
            </a:r>
            <a:r>
              <a:rPr lang="de-DE" sz="1400" b="0" dirty="0">
                <a:solidFill>
                  <a:schemeClr val="bg2"/>
                </a:solidFill>
              </a:rPr>
              <a:t> of </a:t>
            </a:r>
            <a:r>
              <a:rPr lang="de-DE" sz="1400" b="0" dirty="0" err="1">
                <a:solidFill>
                  <a:schemeClr val="bg2"/>
                </a:solidFill>
              </a:rPr>
              <a:t>saving</a:t>
            </a:r>
            <a:r>
              <a:rPr lang="de-DE" sz="1400" b="0" dirty="0">
                <a:solidFill>
                  <a:schemeClr val="bg2"/>
                </a:solidFill>
              </a:rPr>
              <a:t> her will </a:t>
            </a:r>
            <a:r>
              <a:rPr lang="de-DE" sz="1400" b="0" dirty="0" err="1">
                <a:solidFill>
                  <a:schemeClr val="bg2"/>
                </a:solidFill>
              </a:rPr>
              <a:t>be</a:t>
            </a:r>
            <a:r>
              <a:rPr lang="de-DE" sz="1400" b="0" dirty="0">
                <a:solidFill>
                  <a:schemeClr val="bg2"/>
                </a:solidFill>
              </a:rPr>
              <a:t> lost </a:t>
            </a:r>
            <a:endParaRPr sz="1400" b="0" dirty="0">
              <a:solidFill>
                <a:schemeClr val="bg2"/>
              </a:solidFill>
            </a:endParaRPr>
          </a:p>
          <a:p>
            <a:pPr marL="0" lvl="0" indent="0" algn="l" rtl="0">
              <a:lnSpc>
                <a:spcPct val="115000"/>
              </a:lnSpc>
              <a:spcBef>
                <a:spcPts val="1000"/>
              </a:spcBef>
              <a:spcAft>
                <a:spcPts val="0"/>
              </a:spcAft>
              <a:buNone/>
            </a:pPr>
            <a:endParaRPr sz="1400" b="0" dirty="0">
              <a:solidFill>
                <a:schemeClr val="bg2"/>
              </a:solidFill>
            </a:endParaRPr>
          </a:p>
          <a:p>
            <a:pPr marL="457200" lvl="0" indent="0" algn="l" rtl="0">
              <a:lnSpc>
                <a:spcPct val="115000"/>
              </a:lnSpc>
              <a:spcBef>
                <a:spcPts val="1000"/>
              </a:spcBef>
              <a:spcAft>
                <a:spcPts val="0"/>
              </a:spcAft>
              <a:buNone/>
            </a:pPr>
            <a:endParaRPr sz="1200" b="0" baseline="-25000" dirty="0">
              <a:solidFill>
                <a:schemeClr val="bg2"/>
              </a:solidFill>
            </a:endParaRPr>
          </a:p>
          <a:p>
            <a:pPr marL="457200" lvl="0" indent="0" algn="l" rtl="0">
              <a:lnSpc>
                <a:spcPct val="115000"/>
              </a:lnSpc>
              <a:spcBef>
                <a:spcPts val="1000"/>
              </a:spcBef>
              <a:spcAft>
                <a:spcPts val="0"/>
              </a:spcAft>
              <a:buNone/>
            </a:pPr>
            <a:endParaRPr sz="1200" b="0" baseline="-25000" dirty="0">
              <a:solidFill>
                <a:schemeClr val="bg2"/>
              </a:solidFill>
            </a:endParaRPr>
          </a:p>
          <a:p>
            <a:pPr marL="0" lvl="0" indent="0" algn="l" rtl="0">
              <a:spcBef>
                <a:spcPts val="1000"/>
              </a:spcBef>
              <a:spcAft>
                <a:spcPts val="0"/>
              </a:spcAft>
              <a:buNone/>
            </a:pPr>
            <a:endParaRPr sz="2100" b="0" dirty="0">
              <a:solidFill>
                <a:schemeClr val="bg2"/>
              </a:solidFill>
            </a:endParaRPr>
          </a:p>
          <a:p>
            <a:pPr marL="0" lvl="0" indent="0" algn="l" rtl="0">
              <a:spcBef>
                <a:spcPts val="1200"/>
              </a:spcBef>
              <a:spcAft>
                <a:spcPts val="1200"/>
              </a:spcAft>
              <a:buNone/>
            </a:pPr>
            <a:endParaRPr sz="2100" b="0" dirty="0">
              <a:solidFill>
                <a:schemeClr val="bg2"/>
              </a:solidFill>
            </a:endParaRPr>
          </a:p>
        </p:txBody>
      </p:sp>
      <p:sp>
        <p:nvSpPr>
          <p:cNvPr id="199" name="Google Shape;199;p22"/>
          <p:cNvSpPr txBox="1">
            <a:spLocks noGrp="1"/>
          </p:cNvSpPr>
          <p:nvPr>
            <p:ph type="title" idx="4294967295"/>
          </p:nvPr>
        </p:nvSpPr>
        <p:spPr>
          <a:xfrm>
            <a:off x="6325900" y="3137700"/>
            <a:ext cx="2576400" cy="2005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 sz="1400" b="0" dirty="0">
                <a:solidFill>
                  <a:schemeClr val="bg2"/>
                </a:solidFill>
              </a:rPr>
              <a:t>If what you told me is true, you would have gained my trust young padawan  </a:t>
            </a:r>
            <a:endParaRPr sz="1400" b="0" dirty="0">
              <a:solidFill>
                <a:schemeClr val="bg2"/>
              </a:solidFill>
            </a:endParaRPr>
          </a:p>
          <a:p>
            <a:pPr marL="457200" lvl="0" indent="0" algn="l" rtl="0">
              <a:lnSpc>
                <a:spcPct val="115000"/>
              </a:lnSpc>
              <a:spcBef>
                <a:spcPts val="1000"/>
              </a:spcBef>
              <a:spcAft>
                <a:spcPts val="0"/>
              </a:spcAft>
              <a:buNone/>
            </a:pPr>
            <a:endParaRPr sz="1200" b="0" baseline="-25000" dirty="0">
              <a:solidFill>
                <a:schemeClr val="bg2"/>
              </a:solidFill>
            </a:endParaRPr>
          </a:p>
          <a:p>
            <a:pPr marL="457200" lvl="0" indent="0" algn="l" rtl="0">
              <a:lnSpc>
                <a:spcPct val="115000"/>
              </a:lnSpc>
              <a:spcBef>
                <a:spcPts val="1000"/>
              </a:spcBef>
              <a:spcAft>
                <a:spcPts val="0"/>
              </a:spcAft>
              <a:buNone/>
            </a:pPr>
            <a:endParaRPr sz="1200" b="0" baseline="-25000" dirty="0">
              <a:solidFill>
                <a:schemeClr val="bg2"/>
              </a:solidFill>
            </a:endParaRPr>
          </a:p>
          <a:p>
            <a:pPr marL="0" lvl="0" indent="0" algn="l" rtl="0">
              <a:spcBef>
                <a:spcPts val="1000"/>
              </a:spcBef>
              <a:spcAft>
                <a:spcPts val="0"/>
              </a:spcAft>
              <a:buNone/>
            </a:pPr>
            <a:endParaRPr sz="2100" b="0" dirty="0">
              <a:solidFill>
                <a:schemeClr val="bg2"/>
              </a:solidFill>
            </a:endParaRPr>
          </a:p>
          <a:p>
            <a:pPr marL="0" lvl="0" indent="0" algn="l" rtl="0">
              <a:spcBef>
                <a:spcPts val="1200"/>
              </a:spcBef>
              <a:spcAft>
                <a:spcPts val="1200"/>
              </a:spcAft>
              <a:buNone/>
            </a:pPr>
            <a:endParaRPr sz="2100" b="0" dirty="0">
              <a:solidFill>
                <a:schemeClr val="bg2"/>
              </a:solidFill>
            </a:endParaRPr>
          </a:p>
        </p:txBody>
      </p:sp>
      <p:sp>
        <p:nvSpPr>
          <p:cNvPr id="200" name="Google Shape;200;p22"/>
          <p:cNvSpPr txBox="1">
            <a:spLocks noGrp="1"/>
          </p:cNvSpPr>
          <p:nvPr>
            <p:ph type="title" idx="4294967295"/>
          </p:nvPr>
        </p:nvSpPr>
        <p:spPr>
          <a:xfrm>
            <a:off x="3238363" y="561025"/>
            <a:ext cx="2576400" cy="654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de-DE" sz="2400" dirty="0" err="1">
                <a:solidFill>
                  <a:schemeClr val="lt2"/>
                </a:solidFill>
                <a:sym typeface="Arial"/>
              </a:rPr>
              <a:t>Discussion</a:t>
            </a:r>
            <a:r>
              <a:rPr lang="de-DE" sz="2400" dirty="0">
                <a:solidFill>
                  <a:schemeClr val="lt2"/>
                </a:solidFill>
                <a:sym typeface="Arial"/>
              </a:rPr>
              <a:t> </a:t>
            </a:r>
            <a:endParaRPr sz="2400" dirty="0">
              <a:solidFill>
                <a:schemeClr val="lt2"/>
              </a:solidFill>
              <a:sym typeface="Arial"/>
            </a:endParaRPr>
          </a:p>
          <a:p>
            <a:pPr marL="457200" lvl="0" indent="0" algn="l" rtl="0">
              <a:lnSpc>
                <a:spcPct val="115000"/>
              </a:lnSpc>
              <a:spcBef>
                <a:spcPts val="1000"/>
              </a:spcBef>
              <a:spcAft>
                <a:spcPts val="0"/>
              </a:spcAft>
              <a:buNone/>
            </a:pPr>
            <a:endParaRPr sz="1200" baseline="-25000" dirty="0">
              <a:solidFill>
                <a:schemeClr val="bg2"/>
              </a:solidFill>
              <a:latin typeface="Raleway" pitchFamily="2" charset="77"/>
            </a:endParaRPr>
          </a:p>
          <a:p>
            <a:pPr marL="0" lvl="0" indent="0" algn="l" rtl="0">
              <a:spcBef>
                <a:spcPts val="1200"/>
              </a:spcBef>
              <a:spcAft>
                <a:spcPts val="1200"/>
              </a:spcAft>
              <a:buNone/>
            </a:pPr>
            <a:endParaRPr sz="2100" dirty="0">
              <a:solidFill>
                <a:schemeClr val="bg2"/>
              </a:solidFill>
              <a:latin typeface="Raleway" pitchFamily="2" charset="77"/>
            </a:endParaRPr>
          </a:p>
        </p:txBody>
      </p:sp>
      <p:sp>
        <p:nvSpPr>
          <p:cNvPr id="2" name="Foliennummernplatzhalter 1">
            <a:extLst>
              <a:ext uri="{FF2B5EF4-FFF2-40B4-BE49-F238E27FC236}">
                <a16:creationId xmlns:a16="http://schemas.microsoft.com/office/drawing/2014/main" id="{AE82089D-93FC-A14C-B109-D90D1424F6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11</a:t>
            </a:fld>
            <a:endParaRPr lang="de-DE" dirty="0"/>
          </a:p>
        </p:txBody>
      </p:sp>
      <p:pic>
        <p:nvPicPr>
          <p:cNvPr id="16" name="Google Shape;86;p15" descr="Piece of duct tape sticking a note to the slide">
            <a:extLst>
              <a:ext uri="{FF2B5EF4-FFF2-40B4-BE49-F238E27FC236}">
                <a16:creationId xmlns:a16="http://schemas.microsoft.com/office/drawing/2014/main" id="{D7B47B12-6556-E845-A4EC-90808E42E821}"/>
              </a:ext>
            </a:extLst>
          </p:cNvPr>
          <p:cNvPicPr preferRelativeResize="0"/>
          <p:nvPr/>
        </p:nvPicPr>
        <p:blipFill rotWithShape="1">
          <a:blip r:embed="rId7">
            <a:alphaModFix/>
          </a:blip>
          <a:srcRect l="9244" t="5926" r="2118" b="10011"/>
          <a:stretch/>
        </p:blipFill>
        <p:spPr>
          <a:xfrm rot="154832">
            <a:off x="4053369" y="185891"/>
            <a:ext cx="1037261" cy="3684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9791828-C0C9-644A-9204-48703EE710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12</a:t>
            </a:fld>
            <a:endParaRPr lang="de-DE"/>
          </a:p>
        </p:txBody>
      </p:sp>
      <p:sp>
        <p:nvSpPr>
          <p:cNvPr id="13" name="Google Shape;78;p14">
            <a:extLst>
              <a:ext uri="{FF2B5EF4-FFF2-40B4-BE49-F238E27FC236}">
                <a16:creationId xmlns:a16="http://schemas.microsoft.com/office/drawing/2014/main" id="{36ACED2F-7B18-4841-9D35-F1631CE634BD}"/>
              </a:ext>
            </a:extLst>
          </p:cNvPr>
          <p:cNvSpPr txBox="1">
            <a:spLocks/>
          </p:cNvSpPr>
          <p:nvPr/>
        </p:nvSpPr>
        <p:spPr>
          <a:xfrm>
            <a:off x="535774" y="272562"/>
            <a:ext cx="2255790" cy="7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spcAft>
                <a:spcPts val="1600"/>
              </a:spcAft>
            </a:pPr>
            <a:r>
              <a:rPr lang="de-DE" dirty="0" err="1">
                <a:solidFill>
                  <a:schemeClr val="accent2">
                    <a:lumMod val="75000"/>
                  </a:schemeClr>
                </a:solidFill>
              </a:rPr>
              <a:t>Limitations</a:t>
            </a:r>
            <a:r>
              <a:rPr lang="de-DE" dirty="0">
                <a:solidFill>
                  <a:schemeClr val="accent2">
                    <a:lumMod val="75000"/>
                  </a:schemeClr>
                </a:solidFill>
              </a:rPr>
              <a:t> </a:t>
            </a:r>
          </a:p>
        </p:txBody>
      </p:sp>
      <p:sp>
        <p:nvSpPr>
          <p:cNvPr id="10" name="Google Shape;79;p14">
            <a:extLst>
              <a:ext uri="{FF2B5EF4-FFF2-40B4-BE49-F238E27FC236}">
                <a16:creationId xmlns:a16="http://schemas.microsoft.com/office/drawing/2014/main" id="{04A5101F-A9C3-7F4F-A4C0-8C937AC9336A}"/>
              </a:ext>
            </a:extLst>
          </p:cNvPr>
          <p:cNvSpPr txBox="1">
            <a:spLocks/>
          </p:cNvSpPr>
          <p:nvPr/>
        </p:nvSpPr>
        <p:spPr>
          <a:xfrm>
            <a:off x="522711" y="1040562"/>
            <a:ext cx="8256533" cy="3507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marL="285750" indent="-285750">
              <a:lnSpc>
                <a:spcPct val="115000"/>
              </a:lnSpc>
              <a:buFontTx/>
              <a:buChar char="-"/>
            </a:pPr>
            <a:r>
              <a:rPr lang="en-US" sz="1800" b="0" i="1" dirty="0">
                <a:latin typeface="Lato"/>
                <a:ea typeface="Lato"/>
                <a:cs typeface="Lato"/>
                <a:sym typeface="Lato"/>
              </a:rPr>
              <a:t>Name limitations of your study </a:t>
            </a:r>
          </a:p>
          <a:p>
            <a:pPr marL="285750" lvl="4" indent="-285750">
              <a:lnSpc>
                <a:spcPct val="115000"/>
              </a:lnSpc>
              <a:buFontTx/>
              <a:buChar char="-"/>
            </a:pPr>
            <a:r>
              <a:rPr lang="en-US" sz="1800" b="0" i="1" dirty="0">
                <a:latin typeface="Lato"/>
                <a:ea typeface="Lato"/>
                <a:cs typeface="Lato"/>
                <a:sym typeface="Lato"/>
              </a:rPr>
              <a:t>E.g. concerning the experimental design, methods used, subject selection, power etc. </a:t>
            </a:r>
          </a:p>
        </p:txBody>
      </p:sp>
    </p:spTree>
    <p:extLst>
      <p:ext uri="{BB962C8B-B14F-4D97-AF65-F5344CB8AC3E}">
        <p14:creationId xmlns:p14="http://schemas.microsoft.com/office/powerpoint/2010/main" val="1599392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pic>
        <p:nvPicPr>
          <p:cNvPr id="208" name="Google Shape;208;p23"/>
          <p:cNvPicPr preferRelativeResize="0"/>
          <p:nvPr/>
        </p:nvPicPr>
        <p:blipFill>
          <a:blip r:embed="rId3">
            <a:alphaModFix/>
            <a:duotone>
              <a:schemeClr val="accent2">
                <a:shade val="45000"/>
                <a:satMod val="135000"/>
              </a:schemeClr>
              <a:prstClr val="white"/>
            </a:duotone>
          </a:blip>
          <a:stretch>
            <a:fillRect/>
          </a:stretch>
        </p:blipFill>
        <p:spPr>
          <a:xfrm>
            <a:off x="2979341" y="195035"/>
            <a:ext cx="655524" cy="654001"/>
          </a:xfrm>
          <a:prstGeom prst="rect">
            <a:avLst/>
          </a:prstGeom>
          <a:noFill/>
          <a:ln>
            <a:noFill/>
          </a:ln>
        </p:spPr>
      </p:pic>
      <p:pic>
        <p:nvPicPr>
          <p:cNvPr id="209" name="Google Shape;209;p23"/>
          <p:cNvPicPr preferRelativeResize="0"/>
          <p:nvPr/>
        </p:nvPicPr>
        <p:blipFill>
          <a:blip r:embed="rId4">
            <a:alphaModFix/>
            <a:duotone>
              <a:schemeClr val="accent2">
                <a:shade val="45000"/>
                <a:satMod val="135000"/>
              </a:schemeClr>
              <a:prstClr val="white"/>
            </a:duotone>
          </a:blip>
          <a:stretch>
            <a:fillRect/>
          </a:stretch>
        </p:blipFill>
        <p:spPr>
          <a:xfrm>
            <a:off x="7195740" y="202097"/>
            <a:ext cx="655526" cy="639886"/>
          </a:xfrm>
          <a:prstGeom prst="rect">
            <a:avLst/>
          </a:prstGeom>
          <a:noFill/>
          <a:ln>
            <a:noFill/>
          </a:ln>
        </p:spPr>
      </p:pic>
      <p:pic>
        <p:nvPicPr>
          <p:cNvPr id="210" name="Google Shape;210;p23"/>
          <p:cNvPicPr preferRelativeResize="0"/>
          <p:nvPr/>
        </p:nvPicPr>
        <p:blipFill>
          <a:blip r:embed="rId5">
            <a:alphaModFix/>
            <a:duotone>
              <a:schemeClr val="accent2">
                <a:shade val="45000"/>
                <a:satMod val="135000"/>
              </a:schemeClr>
              <a:prstClr val="white"/>
            </a:duotone>
          </a:blip>
          <a:stretch>
            <a:fillRect/>
          </a:stretch>
        </p:blipFill>
        <p:spPr>
          <a:xfrm>
            <a:off x="5197829" y="197297"/>
            <a:ext cx="655525" cy="649486"/>
          </a:xfrm>
          <a:prstGeom prst="rect">
            <a:avLst/>
          </a:prstGeom>
          <a:noFill/>
          <a:ln>
            <a:noFill/>
          </a:ln>
        </p:spPr>
      </p:pic>
      <p:sp>
        <p:nvSpPr>
          <p:cNvPr id="212" name="Google Shape;212;p23"/>
          <p:cNvSpPr/>
          <p:nvPr/>
        </p:nvSpPr>
        <p:spPr>
          <a:xfrm>
            <a:off x="4197204" y="317285"/>
            <a:ext cx="438300" cy="409500"/>
          </a:xfrm>
          <a:prstGeom prst="mathPlus">
            <a:avLst>
              <a:gd name="adj1" fmla="val 2352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a:off x="6305391" y="317285"/>
            <a:ext cx="438300" cy="409500"/>
          </a:xfrm>
          <a:prstGeom prst="mathPlus">
            <a:avLst>
              <a:gd name="adj1" fmla="val 2352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Foliennummernplatzhalter 1">
            <a:extLst>
              <a:ext uri="{FF2B5EF4-FFF2-40B4-BE49-F238E27FC236}">
                <a16:creationId xmlns:a16="http://schemas.microsoft.com/office/drawing/2014/main" id="{99791828-C0C9-644A-9204-48703EE710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13</a:t>
            </a:fld>
            <a:endParaRPr lang="de-DE"/>
          </a:p>
        </p:txBody>
      </p:sp>
      <p:sp>
        <p:nvSpPr>
          <p:cNvPr id="13" name="Google Shape;78;p14">
            <a:extLst>
              <a:ext uri="{FF2B5EF4-FFF2-40B4-BE49-F238E27FC236}">
                <a16:creationId xmlns:a16="http://schemas.microsoft.com/office/drawing/2014/main" id="{36ACED2F-7B18-4841-9D35-F1631CE634BD}"/>
              </a:ext>
            </a:extLst>
          </p:cNvPr>
          <p:cNvSpPr txBox="1">
            <a:spLocks/>
          </p:cNvSpPr>
          <p:nvPr/>
        </p:nvSpPr>
        <p:spPr>
          <a:xfrm>
            <a:off x="535774" y="272562"/>
            <a:ext cx="2255790" cy="7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spcAft>
                <a:spcPts val="1600"/>
              </a:spcAft>
            </a:pPr>
            <a:r>
              <a:rPr lang="de-DE" dirty="0">
                <a:solidFill>
                  <a:schemeClr val="accent2">
                    <a:lumMod val="75000"/>
                  </a:schemeClr>
                </a:solidFill>
              </a:rPr>
              <a:t>Summary </a:t>
            </a:r>
          </a:p>
        </p:txBody>
      </p:sp>
      <p:sp>
        <p:nvSpPr>
          <p:cNvPr id="14" name="Google Shape;79;p14">
            <a:extLst>
              <a:ext uri="{FF2B5EF4-FFF2-40B4-BE49-F238E27FC236}">
                <a16:creationId xmlns:a16="http://schemas.microsoft.com/office/drawing/2014/main" id="{B156D904-969B-B44E-AB2C-1003452824B9}"/>
              </a:ext>
            </a:extLst>
          </p:cNvPr>
          <p:cNvSpPr txBox="1">
            <a:spLocks/>
          </p:cNvSpPr>
          <p:nvPr/>
        </p:nvSpPr>
        <p:spPr>
          <a:xfrm>
            <a:off x="522711" y="1040562"/>
            <a:ext cx="8256533" cy="3507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lgn="ctr">
              <a:lnSpc>
                <a:spcPct val="115000"/>
              </a:lnSpc>
            </a:pPr>
            <a:r>
              <a:rPr lang="en-US" sz="1800" i="1" dirty="0">
                <a:latin typeface="Lato"/>
                <a:ea typeface="Lato"/>
                <a:cs typeface="Lato"/>
                <a:sym typeface="Lato"/>
              </a:rPr>
              <a:t>Unlimited power!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pic>
        <p:nvPicPr>
          <p:cNvPr id="208" name="Google Shape;208;p23"/>
          <p:cNvPicPr preferRelativeResize="0"/>
          <p:nvPr/>
        </p:nvPicPr>
        <p:blipFill>
          <a:blip r:embed="rId3">
            <a:alphaModFix/>
            <a:duotone>
              <a:schemeClr val="accent2">
                <a:shade val="45000"/>
                <a:satMod val="135000"/>
              </a:schemeClr>
              <a:prstClr val="white"/>
            </a:duotone>
          </a:blip>
          <a:stretch>
            <a:fillRect/>
          </a:stretch>
        </p:blipFill>
        <p:spPr>
          <a:xfrm>
            <a:off x="2979341" y="195035"/>
            <a:ext cx="655524" cy="654001"/>
          </a:xfrm>
          <a:prstGeom prst="rect">
            <a:avLst/>
          </a:prstGeom>
          <a:noFill/>
          <a:ln>
            <a:noFill/>
          </a:ln>
        </p:spPr>
      </p:pic>
      <p:pic>
        <p:nvPicPr>
          <p:cNvPr id="209" name="Google Shape;209;p23"/>
          <p:cNvPicPr preferRelativeResize="0"/>
          <p:nvPr/>
        </p:nvPicPr>
        <p:blipFill>
          <a:blip r:embed="rId4">
            <a:alphaModFix/>
            <a:duotone>
              <a:schemeClr val="accent2">
                <a:shade val="45000"/>
                <a:satMod val="135000"/>
              </a:schemeClr>
              <a:prstClr val="white"/>
            </a:duotone>
          </a:blip>
          <a:stretch>
            <a:fillRect/>
          </a:stretch>
        </p:blipFill>
        <p:spPr>
          <a:xfrm>
            <a:off x="7195740" y="202097"/>
            <a:ext cx="655526" cy="639886"/>
          </a:xfrm>
          <a:prstGeom prst="rect">
            <a:avLst/>
          </a:prstGeom>
          <a:noFill/>
          <a:ln>
            <a:noFill/>
          </a:ln>
        </p:spPr>
      </p:pic>
      <p:pic>
        <p:nvPicPr>
          <p:cNvPr id="210" name="Google Shape;210;p23"/>
          <p:cNvPicPr preferRelativeResize="0"/>
          <p:nvPr/>
        </p:nvPicPr>
        <p:blipFill>
          <a:blip r:embed="rId5">
            <a:alphaModFix/>
            <a:duotone>
              <a:schemeClr val="accent2">
                <a:shade val="45000"/>
                <a:satMod val="135000"/>
              </a:schemeClr>
              <a:prstClr val="white"/>
            </a:duotone>
          </a:blip>
          <a:stretch>
            <a:fillRect/>
          </a:stretch>
        </p:blipFill>
        <p:spPr>
          <a:xfrm>
            <a:off x="5197829" y="197297"/>
            <a:ext cx="655525" cy="649486"/>
          </a:xfrm>
          <a:prstGeom prst="rect">
            <a:avLst/>
          </a:prstGeom>
          <a:noFill/>
          <a:ln>
            <a:noFill/>
          </a:ln>
        </p:spPr>
      </p:pic>
      <p:sp>
        <p:nvSpPr>
          <p:cNvPr id="212" name="Google Shape;212;p23"/>
          <p:cNvSpPr/>
          <p:nvPr/>
        </p:nvSpPr>
        <p:spPr>
          <a:xfrm>
            <a:off x="4197204" y="317285"/>
            <a:ext cx="438300" cy="409500"/>
          </a:xfrm>
          <a:prstGeom prst="mathPlus">
            <a:avLst>
              <a:gd name="adj1" fmla="val 2352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a:off x="6305391" y="317285"/>
            <a:ext cx="438300" cy="409500"/>
          </a:xfrm>
          <a:prstGeom prst="mathPlus">
            <a:avLst>
              <a:gd name="adj1" fmla="val 2352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Foliennummernplatzhalter 1">
            <a:extLst>
              <a:ext uri="{FF2B5EF4-FFF2-40B4-BE49-F238E27FC236}">
                <a16:creationId xmlns:a16="http://schemas.microsoft.com/office/drawing/2014/main" id="{99791828-C0C9-644A-9204-48703EE710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14</a:t>
            </a:fld>
            <a:endParaRPr lang="de-DE"/>
          </a:p>
        </p:txBody>
      </p:sp>
      <p:sp>
        <p:nvSpPr>
          <p:cNvPr id="13" name="Google Shape;78;p14">
            <a:extLst>
              <a:ext uri="{FF2B5EF4-FFF2-40B4-BE49-F238E27FC236}">
                <a16:creationId xmlns:a16="http://schemas.microsoft.com/office/drawing/2014/main" id="{36ACED2F-7B18-4841-9D35-F1631CE634BD}"/>
              </a:ext>
            </a:extLst>
          </p:cNvPr>
          <p:cNvSpPr txBox="1">
            <a:spLocks/>
          </p:cNvSpPr>
          <p:nvPr/>
        </p:nvSpPr>
        <p:spPr>
          <a:xfrm>
            <a:off x="535774" y="272562"/>
            <a:ext cx="2255790" cy="7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spcAft>
                <a:spcPts val="1600"/>
              </a:spcAft>
            </a:pPr>
            <a:r>
              <a:rPr lang="de-DE" dirty="0">
                <a:solidFill>
                  <a:schemeClr val="accent2">
                    <a:lumMod val="75000"/>
                  </a:schemeClr>
                </a:solidFill>
              </a:rPr>
              <a:t>Outlook </a:t>
            </a:r>
          </a:p>
        </p:txBody>
      </p:sp>
      <p:sp>
        <p:nvSpPr>
          <p:cNvPr id="14" name="Google Shape;79;p14">
            <a:extLst>
              <a:ext uri="{FF2B5EF4-FFF2-40B4-BE49-F238E27FC236}">
                <a16:creationId xmlns:a16="http://schemas.microsoft.com/office/drawing/2014/main" id="{B156D904-969B-B44E-AB2C-1003452824B9}"/>
              </a:ext>
            </a:extLst>
          </p:cNvPr>
          <p:cNvSpPr txBox="1">
            <a:spLocks/>
          </p:cNvSpPr>
          <p:nvPr/>
        </p:nvSpPr>
        <p:spPr>
          <a:xfrm>
            <a:off x="522711" y="1040562"/>
            <a:ext cx="8085515" cy="3507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lgn="ctr">
              <a:lnSpc>
                <a:spcPct val="115000"/>
              </a:lnSpc>
            </a:pPr>
            <a:r>
              <a:rPr lang="de-DE" sz="1800" i="1" dirty="0" err="1">
                <a:solidFill>
                  <a:schemeClr val="bg2"/>
                </a:solidFill>
                <a:latin typeface="Lato" panose="020F0502020204030203" pitchFamily="34" charset="0"/>
                <a:ea typeface="Lato" panose="020F0502020204030203" pitchFamily="34" charset="0"/>
                <a:cs typeface="Lato" panose="020F0502020204030203" pitchFamily="34" charset="0"/>
              </a:rPr>
              <a:t>Fullfill</a:t>
            </a:r>
            <a:r>
              <a:rPr lang="de-DE" sz="1800" i="1" dirty="0">
                <a:solidFill>
                  <a:schemeClr val="bg2"/>
                </a:solidFill>
                <a:latin typeface="Lato" panose="020F0502020204030203" pitchFamily="34" charset="0"/>
                <a:ea typeface="Lato" panose="020F0502020204030203" pitchFamily="34" charset="0"/>
                <a:cs typeface="Lato" panose="020F0502020204030203" pitchFamily="34" charset="0"/>
              </a:rPr>
              <a:t> </a:t>
            </a:r>
            <a:r>
              <a:rPr lang="de-DE" sz="1800" i="1" dirty="0" err="1">
                <a:solidFill>
                  <a:schemeClr val="bg2"/>
                </a:solidFill>
                <a:latin typeface="Lato" panose="020F0502020204030203" pitchFamily="34" charset="0"/>
                <a:ea typeface="Lato" panose="020F0502020204030203" pitchFamily="34" charset="0"/>
                <a:cs typeface="Lato" panose="020F0502020204030203" pitchFamily="34" charset="0"/>
              </a:rPr>
              <a:t>your</a:t>
            </a:r>
            <a:r>
              <a:rPr lang="de-DE" sz="1800" i="1" dirty="0">
                <a:solidFill>
                  <a:schemeClr val="bg2"/>
                </a:solidFill>
                <a:latin typeface="Lato" panose="020F0502020204030203" pitchFamily="34" charset="0"/>
                <a:ea typeface="Lato" panose="020F0502020204030203" pitchFamily="34" charset="0"/>
                <a:cs typeface="Lato" panose="020F0502020204030203" pitchFamily="34" charset="0"/>
              </a:rPr>
              <a:t> </a:t>
            </a:r>
            <a:r>
              <a:rPr lang="de-DE" sz="1800" i="1" dirty="0" err="1">
                <a:solidFill>
                  <a:schemeClr val="bg2"/>
                </a:solidFill>
                <a:latin typeface="Lato" panose="020F0502020204030203" pitchFamily="34" charset="0"/>
                <a:ea typeface="Lato" panose="020F0502020204030203" pitchFamily="34" charset="0"/>
                <a:cs typeface="Lato" panose="020F0502020204030203" pitchFamily="34" charset="0"/>
              </a:rPr>
              <a:t>destiny</a:t>
            </a:r>
            <a:r>
              <a:rPr lang="de-DE" sz="1800" i="1" dirty="0">
                <a:solidFill>
                  <a:schemeClr val="bg2"/>
                </a:solidFill>
                <a:latin typeface="Lato" panose="020F0502020204030203" pitchFamily="34" charset="0"/>
                <a:ea typeface="Lato" panose="020F0502020204030203" pitchFamily="34" charset="0"/>
                <a:cs typeface="Lato" panose="020F0502020204030203" pitchFamily="34" charset="0"/>
              </a:rPr>
              <a:t> </a:t>
            </a:r>
            <a:r>
              <a:rPr lang="de-DE" sz="1800" i="1" dirty="0" err="1">
                <a:solidFill>
                  <a:schemeClr val="bg2"/>
                </a:solidFill>
                <a:latin typeface="Lato" panose="020F0502020204030203" pitchFamily="34" charset="0"/>
                <a:ea typeface="Lato" panose="020F0502020204030203" pitchFamily="34" charset="0"/>
                <a:cs typeface="Lato" panose="020F0502020204030203" pitchFamily="34" charset="0"/>
              </a:rPr>
              <a:t>young</a:t>
            </a:r>
            <a:r>
              <a:rPr lang="de-DE" sz="1800" i="1" dirty="0">
                <a:solidFill>
                  <a:schemeClr val="bg2"/>
                </a:solidFill>
                <a:latin typeface="Lato" panose="020F0502020204030203" pitchFamily="34" charset="0"/>
                <a:ea typeface="Lato" panose="020F0502020204030203" pitchFamily="34" charset="0"/>
                <a:cs typeface="Lato" panose="020F0502020204030203" pitchFamily="34" charset="0"/>
              </a:rPr>
              <a:t> </a:t>
            </a:r>
            <a:r>
              <a:rPr lang="de-DE" sz="1800" i="1" dirty="0" err="1">
                <a:solidFill>
                  <a:schemeClr val="bg2"/>
                </a:solidFill>
                <a:latin typeface="Lato" panose="020F0502020204030203" pitchFamily="34" charset="0"/>
                <a:ea typeface="Lato" panose="020F0502020204030203" pitchFamily="34" charset="0"/>
                <a:cs typeface="Lato" panose="020F0502020204030203" pitchFamily="34" charset="0"/>
              </a:rPr>
              <a:t>skywalker</a:t>
            </a:r>
            <a:r>
              <a:rPr lang="de-DE" sz="1800" i="1" dirty="0">
                <a:solidFill>
                  <a:schemeClr val="bg2"/>
                </a:solidFill>
                <a:latin typeface="Lato" panose="020F0502020204030203" pitchFamily="34" charset="0"/>
                <a:ea typeface="Lato" panose="020F0502020204030203" pitchFamily="34" charset="0"/>
                <a:cs typeface="Lato" panose="020F0502020204030203" pitchFamily="34" charset="0"/>
              </a:rPr>
              <a:t> </a:t>
            </a:r>
            <a:endParaRPr lang="en-US" sz="1800" i="1" dirty="0">
              <a:solidFill>
                <a:schemeClr val="bg2"/>
              </a:solidFill>
              <a:latin typeface="Lato"/>
              <a:ea typeface="Lato"/>
              <a:cs typeface="Lato"/>
              <a:sym typeface="Lato"/>
            </a:endParaRPr>
          </a:p>
        </p:txBody>
      </p:sp>
    </p:spTree>
    <p:extLst>
      <p:ext uri="{BB962C8B-B14F-4D97-AF65-F5344CB8AC3E}">
        <p14:creationId xmlns:p14="http://schemas.microsoft.com/office/powerpoint/2010/main" val="2469708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9793AB8-31B0-5D49-9875-69845D75B5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15</a:t>
            </a:fld>
            <a:endParaRPr lang="de-DE"/>
          </a:p>
        </p:txBody>
      </p:sp>
      <p:sp>
        <p:nvSpPr>
          <p:cNvPr id="5" name="Google Shape;78;p14">
            <a:extLst>
              <a:ext uri="{FF2B5EF4-FFF2-40B4-BE49-F238E27FC236}">
                <a16:creationId xmlns:a16="http://schemas.microsoft.com/office/drawing/2014/main" id="{D77BCF50-75D6-424E-9A73-353FBE5A54FB}"/>
              </a:ext>
            </a:extLst>
          </p:cNvPr>
          <p:cNvSpPr txBox="1">
            <a:spLocks/>
          </p:cNvSpPr>
          <p:nvPr/>
        </p:nvSpPr>
        <p:spPr>
          <a:xfrm>
            <a:off x="535774" y="272562"/>
            <a:ext cx="5990700" cy="7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spcAft>
                <a:spcPts val="1600"/>
              </a:spcAft>
            </a:pPr>
            <a:r>
              <a:rPr lang="de-DE" dirty="0">
                <a:solidFill>
                  <a:schemeClr val="accent2">
                    <a:lumMod val="75000"/>
                  </a:schemeClr>
                </a:solidFill>
              </a:rPr>
              <a:t>References</a:t>
            </a:r>
          </a:p>
        </p:txBody>
      </p:sp>
      <p:sp>
        <p:nvSpPr>
          <p:cNvPr id="6" name="Google Shape;79;p14">
            <a:extLst>
              <a:ext uri="{FF2B5EF4-FFF2-40B4-BE49-F238E27FC236}">
                <a16:creationId xmlns:a16="http://schemas.microsoft.com/office/drawing/2014/main" id="{639F8EC1-A461-514C-BE64-70F6BBB9B119}"/>
              </a:ext>
            </a:extLst>
          </p:cNvPr>
          <p:cNvSpPr txBox="1">
            <a:spLocks/>
          </p:cNvSpPr>
          <p:nvPr/>
        </p:nvSpPr>
        <p:spPr>
          <a:xfrm>
            <a:off x="522711" y="1040562"/>
            <a:ext cx="8256533" cy="3507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lnSpc>
                <a:spcPct val="115000"/>
              </a:lnSpc>
            </a:pPr>
            <a:r>
              <a:rPr lang="en-US" sz="1800" b="0" i="1" dirty="0">
                <a:latin typeface="Lato"/>
                <a:ea typeface="Lato"/>
                <a:cs typeface="Lato"/>
                <a:sym typeface="Lato"/>
              </a:rPr>
              <a:t>Literature…</a:t>
            </a:r>
          </a:p>
        </p:txBody>
      </p:sp>
    </p:spTree>
    <p:extLst>
      <p:ext uri="{BB962C8B-B14F-4D97-AF65-F5344CB8AC3E}">
        <p14:creationId xmlns:p14="http://schemas.microsoft.com/office/powerpoint/2010/main" val="2805181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BF300AE-7AB0-44B4-9713-5BCE7631DC35}"/>
              </a:ext>
            </a:extLst>
          </p:cNvPr>
          <p:cNvPicPr>
            <a:picLocks noChangeAspect="1"/>
          </p:cNvPicPr>
          <p:nvPr/>
        </p:nvPicPr>
        <p:blipFill>
          <a:blip r:embed="rId3"/>
          <a:stretch>
            <a:fillRect/>
          </a:stretch>
        </p:blipFill>
        <p:spPr>
          <a:xfrm>
            <a:off x="0" y="0"/>
            <a:ext cx="9144000" cy="5143500"/>
          </a:xfrm>
          <a:prstGeom prst="rect">
            <a:avLst/>
          </a:prstGeom>
        </p:spPr>
      </p:pic>
      <p:sp>
        <p:nvSpPr>
          <p:cNvPr id="12" name="Google Shape;72;p13">
            <a:extLst>
              <a:ext uri="{FF2B5EF4-FFF2-40B4-BE49-F238E27FC236}">
                <a16:creationId xmlns:a16="http://schemas.microsoft.com/office/drawing/2014/main" id="{296AC9C0-D53B-4E6A-B44B-1A3ADCA2529C}"/>
              </a:ext>
            </a:extLst>
          </p:cNvPr>
          <p:cNvSpPr txBox="1">
            <a:spLocks/>
          </p:cNvSpPr>
          <p:nvPr/>
        </p:nvSpPr>
        <p:spPr>
          <a:xfrm>
            <a:off x="98805" y="0"/>
            <a:ext cx="6331500" cy="10119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Thanks for your attention</a:t>
            </a:r>
          </a:p>
        </p:txBody>
      </p:sp>
      <p:pic>
        <p:nvPicPr>
          <p:cNvPr id="15" name="lmn logo" descr="Bildschirmfoto 2015-08-27 um 11.42.55.jpg">
            <a:extLst>
              <a:ext uri="{FF2B5EF4-FFF2-40B4-BE49-F238E27FC236}">
                <a16:creationId xmlns:a16="http://schemas.microsoft.com/office/drawing/2014/main" id="{E68FDEF2-96EB-4AFD-B44E-CBA91DD76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4705" y="4471287"/>
            <a:ext cx="2131942" cy="562539"/>
          </a:xfrm>
          <a:prstGeom prst="rect">
            <a:avLst/>
          </a:prstGeom>
        </p:spPr>
      </p:pic>
      <p:pic>
        <p:nvPicPr>
          <p:cNvPr id="19" name="Picture 18">
            <a:extLst>
              <a:ext uri="{FF2B5EF4-FFF2-40B4-BE49-F238E27FC236}">
                <a16:creationId xmlns:a16="http://schemas.microsoft.com/office/drawing/2014/main" id="{19A3B992-40A5-4497-8237-76110293FF3F}"/>
              </a:ext>
            </a:extLst>
          </p:cNvPr>
          <p:cNvPicPr>
            <a:picLocks noChangeAspect="1"/>
          </p:cNvPicPr>
          <p:nvPr/>
        </p:nvPicPr>
        <p:blipFill>
          <a:blip r:embed="rId5"/>
          <a:stretch>
            <a:fillRect/>
          </a:stretch>
        </p:blipFill>
        <p:spPr>
          <a:xfrm>
            <a:off x="-85344" y="4619828"/>
            <a:ext cx="611480" cy="611480"/>
          </a:xfrm>
          <a:prstGeom prst="rect">
            <a:avLst/>
          </a:prstGeom>
        </p:spPr>
      </p:pic>
      <p:sp>
        <p:nvSpPr>
          <p:cNvPr id="20" name="Google Shape;141;p19">
            <a:extLst>
              <a:ext uri="{FF2B5EF4-FFF2-40B4-BE49-F238E27FC236}">
                <a16:creationId xmlns:a16="http://schemas.microsoft.com/office/drawing/2014/main" id="{4B7B204C-D7F3-42DF-9A87-52A9AF1141A7}"/>
              </a:ext>
            </a:extLst>
          </p:cNvPr>
          <p:cNvSpPr txBox="1">
            <a:spLocks/>
          </p:cNvSpPr>
          <p:nvPr/>
        </p:nvSpPr>
        <p:spPr>
          <a:xfrm>
            <a:off x="358373" y="4742152"/>
            <a:ext cx="1519195" cy="36683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bg1"/>
                </a:solidFill>
                <a:latin typeface="Lato" panose="020F0502020204030203" pitchFamily="34" charset="0"/>
                <a:ea typeface="Lato" panose="020F0502020204030203" pitchFamily="34" charset="0"/>
                <a:cs typeface="Lato" panose="020F0502020204030203" pitchFamily="34" charset="0"/>
              </a:rPr>
              <a:t>@LMN_marburg </a:t>
            </a:r>
          </a:p>
        </p:txBody>
      </p:sp>
    </p:spTree>
    <p:extLst>
      <p:ext uri="{BB962C8B-B14F-4D97-AF65-F5344CB8AC3E}">
        <p14:creationId xmlns:p14="http://schemas.microsoft.com/office/powerpoint/2010/main" val="2111226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2094866" y="283118"/>
            <a:ext cx="6500494" cy="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2"/>
                </a:solidFill>
                <a:latin typeface="Raleway" pitchFamily="2" charset="77"/>
                <a:ea typeface="Lato" panose="020F0502020204030203" pitchFamily="34" charset="0"/>
                <a:cs typeface="Lato" panose="020F0502020204030203" pitchFamily="34" charset="0"/>
              </a:rPr>
              <a:t>Where is the data?</a:t>
            </a:r>
            <a:endParaRPr dirty="0">
              <a:solidFill>
                <a:schemeClr val="lt2"/>
              </a:solidFill>
              <a:latin typeface="Raleway" pitchFamily="2" charset="77"/>
              <a:ea typeface="Lato" panose="020F0502020204030203" pitchFamily="34" charset="0"/>
              <a:cs typeface="Lato" panose="020F0502020204030203" pitchFamily="34" charset="0"/>
            </a:endParaRPr>
          </a:p>
        </p:txBody>
      </p:sp>
      <p:sp>
        <p:nvSpPr>
          <p:cNvPr id="2" name="Foliennummernplatzhalter 1">
            <a:extLst>
              <a:ext uri="{FF2B5EF4-FFF2-40B4-BE49-F238E27FC236}">
                <a16:creationId xmlns:a16="http://schemas.microsoft.com/office/drawing/2014/main" id="{18D00B16-77BF-C54C-8422-06BD54E431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17</a:t>
            </a:fld>
            <a:endParaRPr lang="de-DE"/>
          </a:p>
        </p:txBody>
      </p:sp>
      <p:pic>
        <p:nvPicPr>
          <p:cNvPr id="8" name="Google Shape;142;p19">
            <a:extLst>
              <a:ext uri="{FF2B5EF4-FFF2-40B4-BE49-F238E27FC236}">
                <a16:creationId xmlns:a16="http://schemas.microsoft.com/office/drawing/2014/main" id="{71EF4FC2-6F39-4440-9823-2FF4C20BF822}"/>
              </a:ext>
            </a:extLst>
          </p:cNvPr>
          <p:cNvPicPr preferRelativeResize="0"/>
          <p:nvPr/>
        </p:nvPicPr>
        <p:blipFill>
          <a:blip r:embed="rId3">
            <a:alphaModFix/>
            <a:duotone>
              <a:schemeClr val="accent2">
                <a:shade val="45000"/>
                <a:satMod val="135000"/>
              </a:schemeClr>
              <a:prstClr val="white"/>
            </a:duotone>
          </a:blip>
          <a:stretch>
            <a:fillRect/>
          </a:stretch>
        </p:blipFill>
        <p:spPr>
          <a:xfrm>
            <a:off x="657449" y="217791"/>
            <a:ext cx="584106" cy="578700"/>
          </a:xfrm>
          <a:prstGeom prst="rect">
            <a:avLst/>
          </a:prstGeom>
          <a:noFill/>
          <a:ln>
            <a:noFill/>
          </a:ln>
        </p:spPr>
      </p:pic>
      <p:pic>
        <p:nvPicPr>
          <p:cNvPr id="9" name="Google Shape;143;p19">
            <a:extLst>
              <a:ext uri="{FF2B5EF4-FFF2-40B4-BE49-F238E27FC236}">
                <a16:creationId xmlns:a16="http://schemas.microsoft.com/office/drawing/2014/main" id="{1E53BCE0-7195-D84A-8874-B9B173E8037A}"/>
              </a:ext>
            </a:extLst>
          </p:cNvPr>
          <p:cNvPicPr preferRelativeResize="0"/>
          <p:nvPr/>
        </p:nvPicPr>
        <p:blipFill>
          <a:blip r:embed="rId4">
            <a:alphaModFix/>
            <a:duotone>
              <a:schemeClr val="accent2">
                <a:shade val="45000"/>
                <a:satMod val="135000"/>
              </a:schemeClr>
              <a:prstClr val="white"/>
            </a:duotone>
          </a:blip>
          <a:stretch>
            <a:fillRect/>
          </a:stretch>
        </p:blipFill>
        <p:spPr>
          <a:xfrm>
            <a:off x="1351112" y="188515"/>
            <a:ext cx="626025" cy="611126"/>
          </a:xfrm>
          <a:prstGeom prst="rect">
            <a:avLst/>
          </a:prstGeom>
          <a:noFill/>
          <a:ln>
            <a:noFill/>
          </a:ln>
        </p:spPr>
      </p:pic>
      <p:sp>
        <p:nvSpPr>
          <p:cNvPr id="7" name="Google Shape;79;p14">
            <a:extLst>
              <a:ext uri="{FF2B5EF4-FFF2-40B4-BE49-F238E27FC236}">
                <a16:creationId xmlns:a16="http://schemas.microsoft.com/office/drawing/2014/main" id="{807479DA-DF34-1241-B017-2D6E33BE895F}"/>
              </a:ext>
            </a:extLst>
          </p:cNvPr>
          <p:cNvSpPr txBox="1">
            <a:spLocks/>
          </p:cNvSpPr>
          <p:nvPr/>
        </p:nvSpPr>
        <p:spPr>
          <a:xfrm>
            <a:off x="522711" y="1040561"/>
            <a:ext cx="8256533" cy="3648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lnSpc>
                <a:spcPct val="115000"/>
              </a:lnSpc>
            </a:pPr>
            <a:r>
              <a:rPr lang="en-US" sz="1800" b="0" i="1" dirty="0">
                <a:latin typeface="Lato"/>
                <a:ea typeface="Lato"/>
                <a:cs typeface="Lato"/>
              </a:rPr>
              <a:t>1. Provide a link to the </a:t>
            </a:r>
            <a:r>
              <a:rPr lang="en-US" sz="1800" i="1" u="sng" dirty="0">
                <a:latin typeface="Lato"/>
                <a:ea typeface="Lato"/>
                <a:cs typeface="Lato"/>
              </a:rPr>
              <a:t>digital Project folder</a:t>
            </a:r>
            <a:r>
              <a:rPr lang="en-US" sz="1800" b="0" i="1" dirty="0">
                <a:latin typeface="Lato"/>
                <a:ea typeface="Lato"/>
                <a:cs typeface="Lato"/>
              </a:rPr>
              <a:t>, </a:t>
            </a:r>
          </a:p>
          <a:p>
            <a:pPr>
              <a:lnSpc>
                <a:spcPct val="115000"/>
              </a:lnSpc>
            </a:pPr>
            <a:endParaRPr lang="en-US" sz="1800" b="0" i="1" dirty="0">
              <a:latin typeface="Lato"/>
              <a:ea typeface="Lato"/>
              <a:cs typeface="Lato"/>
            </a:endParaRPr>
          </a:p>
          <a:p>
            <a:pPr>
              <a:lnSpc>
                <a:spcPct val="115000"/>
              </a:lnSpc>
            </a:pPr>
            <a:endParaRPr lang="en-US" sz="1800" b="0" i="1" dirty="0">
              <a:latin typeface="Lato"/>
              <a:ea typeface="Lato"/>
              <a:cs typeface="Lato"/>
            </a:endParaRPr>
          </a:p>
          <a:p>
            <a:pPr>
              <a:lnSpc>
                <a:spcPct val="115000"/>
              </a:lnSpc>
            </a:pPr>
            <a:endParaRPr lang="en-US" sz="1800" b="0" i="1" dirty="0">
              <a:latin typeface="Lato"/>
              <a:ea typeface="Lato"/>
              <a:cs typeface="Lato"/>
            </a:endParaRPr>
          </a:p>
          <a:p>
            <a:pPr lvl="2">
              <a:lnSpc>
                <a:spcPct val="115000"/>
              </a:lnSpc>
            </a:pPr>
            <a:endParaRPr lang="en-US" sz="1800" b="0" i="1" dirty="0">
              <a:latin typeface="Lato"/>
              <a:ea typeface="Lato"/>
              <a:cs typeface="Lato"/>
            </a:endParaRPr>
          </a:p>
          <a:p>
            <a:pPr marL="285750" lvl="2" indent="-285750">
              <a:lnSpc>
                <a:spcPct val="115000"/>
              </a:lnSpc>
              <a:buFontTx/>
              <a:buChar char="-"/>
            </a:pPr>
            <a:endParaRPr lang="en-US" sz="1800" b="0" i="1" dirty="0">
              <a:latin typeface="Lato"/>
              <a:ea typeface="Lato"/>
              <a:cs typeface="Lato"/>
            </a:endParaRPr>
          </a:p>
          <a:p>
            <a:pPr marL="285750" lvl="2" indent="-285750">
              <a:lnSpc>
                <a:spcPct val="115000"/>
              </a:lnSpc>
              <a:buFontTx/>
              <a:buChar char="-"/>
            </a:pPr>
            <a:endParaRPr lang="en-US" sz="1800" b="0" i="1" dirty="0">
              <a:latin typeface="Lato"/>
              <a:ea typeface="Lato"/>
              <a:cs typeface="Lato"/>
            </a:endParaRPr>
          </a:p>
          <a:p>
            <a:pPr lvl="1">
              <a:lnSpc>
                <a:spcPct val="115000"/>
              </a:lnSpc>
            </a:pPr>
            <a:endParaRPr lang="en-US" sz="1800" b="0" i="1" dirty="0">
              <a:latin typeface="Lato"/>
              <a:ea typeface="Lato"/>
              <a:cs typeface="Lato"/>
            </a:endParaRPr>
          </a:p>
          <a:p>
            <a:pPr lvl="1">
              <a:lnSpc>
                <a:spcPct val="115000"/>
              </a:lnSpc>
            </a:pPr>
            <a:endParaRPr lang="en-US" sz="1800" b="0" i="1" dirty="0">
              <a:latin typeface="Lato"/>
              <a:ea typeface="Lato"/>
              <a:cs typeface="Lato"/>
            </a:endParaRPr>
          </a:p>
          <a:p>
            <a:pPr lvl="1">
              <a:lnSpc>
                <a:spcPct val="115000"/>
              </a:lnSpc>
            </a:pPr>
            <a:r>
              <a:rPr lang="en-US" sz="1800" b="0" i="1" dirty="0">
                <a:latin typeface="Lato"/>
                <a:ea typeface="Lato"/>
                <a:cs typeface="Lato"/>
              </a:rPr>
              <a:t>2. </a:t>
            </a:r>
            <a:r>
              <a:rPr lang="en-US" sz="1800" i="1" u="sng" dirty="0">
                <a:latin typeface="Lato"/>
                <a:ea typeface="Lato"/>
                <a:cs typeface="Lato"/>
              </a:rPr>
              <a:t>Physical Project folder</a:t>
            </a:r>
            <a:endParaRPr lang="en-US" sz="1800" i="1" u="sng" dirty="0">
              <a:latin typeface="Lato"/>
              <a:ea typeface="Lato"/>
              <a:cs typeface="Lato"/>
              <a:sym typeface="Lato"/>
            </a:endParaRPr>
          </a:p>
          <a:p>
            <a:pPr marL="285750" indent="-285750">
              <a:lnSpc>
                <a:spcPct val="115000"/>
              </a:lnSpc>
              <a:buFontTx/>
              <a:buChar char="-"/>
            </a:pPr>
            <a:r>
              <a:rPr lang="en-US" sz="1800" b="0" i="1" dirty="0">
                <a:latin typeface="Lato"/>
                <a:ea typeface="Lato"/>
                <a:cs typeface="Lato"/>
                <a:sym typeface="Lato"/>
              </a:rPr>
              <a:t>Where is the folder with the signed “</a:t>
            </a:r>
            <a:r>
              <a:rPr lang="en-US" sz="1800" b="0" i="1" dirty="0" err="1">
                <a:latin typeface="Lato"/>
                <a:ea typeface="Lato"/>
                <a:cs typeface="Lato"/>
                <a:sym typeface="Lato"/>
              </a:rPr>
              <a:t>Probandeninformation</a:t>
            </a:r>
            <a:r>
              <a:rPr lang="en-US" sz="1800" b="0" i="1" dirty="0">
                <a:latin typeface="Lato"/>
                <a:ea typeface="Lato"/>
                <a:cs typeface="Lato"/>
                <a:sym typeface="Lato"/>
              </a:rPr>
              <a:t>”, what additional material can be found in this folder. For example, questionnaires etc. </a:t>
            </a:r>
          </a:p>
        </p:txBody>
      </p:sp>
      <p:sp>
        <p:nvSpPr>
          <p:cNvPr id="13" name="Textfeld 12">
            <a:extLst>
              <a:ext uri="{FF2B5EF4-FFF2-40B4-BE49-F238E27FC236}">
                <a16:creationId xmlns:a16="http://schemas.microsoft.com/office/drawing/2014/main" id="{62756686-F28A-E046-B4E5-2C66143902F8}"/>
              </a:ext>
            </a:extLst>
          </p:cNvPr>
          <p:cNvSpPr txBox="1"/>
          <p:nvPr/>
        </p:nvSpPr>
        <p:spPr>
          <a:xfrm>
            <a:off x="657449" y="2807194"/>
            <a:ext cx="4698322" cy="524069"/>
          </a:xfrm>
          <a:prstGeom prst="rect">
            <a:avLst/>
          </a:prstGeom>
          <a:solidFill>
            <a:srgbClr val="1C958F"/>
          </a:solidFill>
          <a:effectLst>
            <a:outerShdw blurRad="50800" dist="38100" dir="2700000" algn="tl" rotWithShape="0">
              <a:prstClr val="black">
                <a:alpha val="40000"/>
              </a:prstClr>
            </a:outerShdw>
          </a:effectLst>
        </p:spPr>
        <p:txBody>
          <a:bodyPr wrap="square" rtlCol="0">
            <a:noAutofit/>
          </a:bodyPr>
          <a:lstStyle/>
          <a:p>
            <a:r>
              <a:rPr lang="en-US" sz="1200" b="1" dirty="0">
                <a:solidFill>
                  <a:schemeClr val="bg1"/>
                </a:solidFill>
                <a:latin typeface="Lato"/>
                <a:ea typeface="Lato"/>
                <a:cs typeface="Lato"/>
              </a:rPr>
              <a:t>The subfolder “03_data/” </a:t>
            </a:r>
          </a:p>
          <a:p>
            <a:pPr>
              <a:lnSpc>
                <a:spcPct val="115000"/>
              </a:lnSpc>
            </a:pPr>
            <a:r>
              <a:rPr lang="en-US" sz="1200" i="1" dirty="0">
                <a:latin typeface="Lato"/>
                <a:ea typeface="Lato"/>
                <a:cs typeface="Lato"/>
              </a:rPr>
              <a:t>should be structured according to BIDS </a:t>
            </a:r>
            <a:r>
              <a:rPr lang="en-US" sz="1200" i="1" dirty="0">
                <a:latin typeface="Lato"/>
                <a:ea typeface="Lato"/>
                <a:cs typeface="Lato"/>
                <a:hlinkClick r:id="rId5">
                  <a:extLst>
                    <a:ext uri="{A12FA001-AC4F-418D-AE19-62706E023703}">
                      <ahyp:hlinkClr xmlns:ahyp="http://schemas.microsoft.com/office/drawing/2018/hyperlinkcolor" val="tx"/>
                    </a:ext>
                  </a:extLst>
                </a:hlinkClick>
              </a:rPr>
              <a:t>https://bids.neuroimaging.io/</a:t>
            </a:r>
            <a:endParaRPr lang="en-US" sz="1200" i="1" dirty="0">
              <a:latin typeface="Lato"/>
              <a:ea typeface="Lato"/>
              <a:cs typeface="Lato"/>
            </a:endParaRPr>
          </a:p>
          <a:p>
            <a:pPr lvl="2">
              <a:lnSpc>
                <a:spcPct val="115000"/>
              </a:lnSpc>
            </a:pPr>
            <a:endParaRPr lang="en-US" sz="1200" i="1" dirty="0">
              <a:latin typeface="Lato"/>
              <a:ea typeface="Lato"/>
              <a:cs typeface="Lato"/>
            </a:endParaRPr>
          </a:p>
          <a:p>
            <a:pPr lvl="2">
              <a:lnSpc>
                <a:spcPct val="115000"/>
              </a:lnSpc>
            </a:pPr>
            <a:endParaRPr lang="en-US" sz="1200" i="1" dirty="0">
              <a:latin typeface="Lato"/>
              <a:ea typeface="Lato"/>
              <a:cs typeface="Lato"/>
            </a:endParaRPr>
          </a:p>
          <a:p>
            <a:pPr lvl="2">
              <a:lnSpc>
                <a:spcPct val="115000"/>
              </a:lnSpc>
            </a:pPr>
            <a:endParaRPr lang="en-US" sz="1200" i="1" dirty="0">
              <a:latin typeface="Lato"/>
              <a:ea typeface="Lato"/>
              <a:cs typeface="Lato"/>
            </a:endParaRPr>
          </a:p>
          <a:p>
            <a:pPr lvl="2">
              <a:lnSpc>
                <a:spcPct val="115000"/>
              </a:lnSpc>
            </a:pPr>
            <a:endParaRPr lang="en-US" sz="1200" i="1" dirty="0">
              <a:latin typeface="Lato"/>
              <a:ea typeface="Lato"/>
              <a:cs typeface="Lato"/>
            </a:endParaRPr>
          </a:p>
          <a:p>
            <a:pPr lvl="2">
              <a:lnSpc>
                <a:spcPct val="115000"/>
              </a:lnSpc>
            </a:pPr>
            <a:endParaRPr lang="en-US" sz="1200" i="1" dirty="0">
              <a:latin typeface="Lato"/>
              <a:ea typeface="Lato"/>
              <a:cs typeface="Lato"/>
            </a:endParaRPr>
          </a:p>
          <a:p>
            <a:pPr lvl="2">
              <a:lnSpc>
                <a:spcPct val="115000"/>
              </a:lnSpc>
            </a:pPr>
            <a:endParaRPr lang="en-US" sz="1200" i="1" dirty="0">
              <a:latin typeface="Lato"/>
              <a:ea typeface="Lato"/>
              <a:cs typeface="Lato"/>
            </a:endParaRPr>
          </a:p>
        </p:txBody>
      </p:sp>
      <p:sp>
        <p:nvSpPr>
          <p:cNvPr id="16" name="Textfeld 15">
            <a:extLst>
              <a:ext uri="{FF2B5EF4-FFF2-40B4-BE49-F238E27FC236}">
                <a16:creationId xmlns:a16="http://schemas.microsoft.com/office/drawing/2014/main" id="{5A4802D9-72C2-C942-9930-1C5A702219CD}"/>
              </a:ext>
            </a:extLst>
          </p:cNvPr>
          <p:cNvSpPr txBox="1"/>
          <p:nvPr/>
        </p:nvSpPr>
        <p:spPr>
          <a:xfrm>
            <a:off x="6412675" y="188515"/>
            <a:ext cx="184731" cy="307777"/>
          </a:xfrm>
          <a:prstGeom prst="rect">
            <a:avLst/>
          </a:prstGeom>
          <a:noFill/>
        </p:spPr>
        <p:txBody>
          <a:bodyPr wrap="none" rtlCol="0">
            <a:spAutoFit/>
          </a:bodyPr>
          <a:lstStyle/>
          <a:p>
            <a:endParaRPr lang="en-GB" dirty="0"/>
          </a:p>
        </p:txBody>
      </p:sp>
      <p:pic>
        <p:nvPicPr>
          <p:cNvPr id="1026" name="Picture 2">
            <a:extLst>
              <a:ext uri="{FF2B5EF4-FFF2-40B4-BE49-F238E27FC236}">
                <a16:creationId xmlns:a16="http://schemas.microsoft.com/office/drawing/2014/main" id="{4A3AC5A5-3E1D-B342-9D8C-1CA3593557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082" t="9931" r="37901"/>
          <a:stretch/>
        </p:blipFill>
        <p:spPr bwMode="auto">
          <a:xfrm>
            <a:off x="6492439" y="283118"/>
            <a:ext cx="1578815" cy="3887721"/>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FD2846E7-F513-7A47-A00F-C1974234B0DC}"/>
              </a:ext>
            </a:extLst>
          </p:cNvPr>
          <p:cNvSpPr txBox="1"/>
          <p:nvPr/>
        </p:nvSpPr>
        <p:spPr>
          <a:xfrm>
            <a:off x="650285" y="1790016"/>
            <a:ext cx="5287377" cy="546290"/>
          </a:xfrm>
          <a:prstGeom prst="rect">
            <a:avLst/>
          </a:prstGeom>
          <a:solidFill>
            <a:srgbClr val="1C958F"/>
          </a:solidFill>
          <a:effectLst>
            <a:outerShdw blurRad="50800" dist="38100" dir="2700000" algn="tl" rotWithShape="0">
              <a:prstClr val="black">
                <a:alpha val="40000"/>
              </a:prstClr>
            </a:outerShdw>
          </a:effectLst>
        </p:spPr>
        <p:txBody>
          <a:bodyPr wrap="square" rtlCol="0">
            <a:noAutofit/>
          </a:bodyPr>
          <a:lstStyle/>
          <a:p>
            <a:r>
              <a:rPr lang="en-US" sz="1200" i="1" dirty="0">
                <a:solidFill>
                  <a:schemeClr val="bg2"/>
                </a:solidFill>
                <a:latin typeface="Lato"/>
                <a:ea typeface="Lato"/>
                <a:cs typeface="Lato"/>
              </a:rPr>
              <a:t>All projects should be </a:t>
            </a:r>
            <a:r>
              <a:rPr lang="en-US" sz="1200" i="1" dirty="0" err="1">
                <a:solidFill>
                  <a:schemeClr val="bg2"/>
                </a:solidFill>
                <a:latin typeface="Lato"/>
                <a:ea typeface="Lato"/>
                <a:cs typeface="Lato"/>
              </a:rPr>
              <a:t>organised</a:t>
            </a:r>
            <a:r>
              <a:rPr lang="en-US" sz="1200" i="1" dirty="0">
                <a:solidFill>
                  <a:schemeClr val="bg2"/>
                </a:solidFill>
                <a:latin typeface="Lato"/>
                <a:ea typeface="Lato"/>
                <a:cs typeface="Lato"/>
              </a:rPr>
              <a:t> according to the </a:t>
            </a:r>
          </a:p>
          <a:p>
            <a:r>
              <a:rPr lang="en-US" sz="1200" b="1" dirty="0">
                <a:solidFill>
                  <a:schemeClr val="bg1"/>
                </a:solidFill>
                <a:latin typeface="Lato"/>
                <a:ea typeface="Lato"/>
                <a:cs typeface="Lato"/>
              </a:rPr>
              <a:t>GIN-Tonic research folder structure (</a:t>
            </a:r>
            <a:r>
              <a:rPr lang="en-US" sz="1200" i="1" dirty="0">
                <a:latin typeface="Lato"/>
                <a:ea typeface="Lato"/>
                <a:cs typeface="Lato"/>
              </a:rPr>
              <a:t>https://gin-</a:t>
            </a:r>
            <a:r>
              <a:rPr lang="en-US" sz="1200" i="1" dirty="0" err="1">
                <a:latin typeface="Lato"/>
                <a:ea typeface="Lato"/>
                <a:cs typeface="Lato"/>
              </a:rPr>
              <a:t>tonic.netlify.app</a:t>
            </a:r>
            <a:r>
              <a:rPr lang="en-US" sz="1200" i="1" dirty="0">
                <a:latin typeface="Lato"/>
                <a:ea typeface="Lato"/>
                <a:cs typeface="Lato"/>
              </a:rPr>
              <a:t>/standard/)</a:t>
            </a:r>
          </a:p>
          <a:p>
            <a:pPr lvl="2">
              <a:lnSpc>
                <a:spcPct val="115000"/>
              </a:lnSpc>
            </a:pPr>
            <a:endParaRPr lang="en-US" sz="1200" i="1" dirty="0">
              <a:latin typeface="Lato"/>
              <a:ea typeface="Lato"/>
              <a:cs typeface="Lato"/>
            </a:endParaRPr>
          </a:p>
          <a:p>
            <a:pPr lvl="2">
              <a:lnSpc>
                <a:spcPct val="115000"/>
              </a:lnSpc>
            </a:pPr>
            <a:endParaRPr lang="en-US" sz="1200" i="1" dirty="0">
              <a:latin typeface="Lato"/>
              <a:ea typeface="Lato"/>
              <a:cs typeface="Lato"/>
            </a:endParaRPr>
          </a:p>
          <a:p>
            <a:pPr lvl="2">
              <a:lnSpc>
                <a:spcPct val="115000"/>
              </a:lnSpc>
            </a:pPr>
            <a:endParaRPr lang="en-US" sz="1200" i="1" dirty="0">
              <a:latin typeface="Lato"/>
              <a:ea typeface="Lato"/>
              <a:cs typeface="Lato"/>
            </a:endParaRPr>
          </a:p>
        </p:txBody>
      </p:sp>
      <p:cxnSp>
        <p:nvCxnSpPr>
          <p:cNvPr id="14" name="Gerade Verbindung mit Pfeil 13">
            <a:extLst>
              <a:ext uri="{FF2B5EF4-FFF2-40B4-BE49-F238E27FC236}">
                <a16:creationId xmlns:a16="http://schemas.microsoft.com/office/drawing/2014/main" id="{A5DED04C-A4BA-434A-8E3A-9C5BC7F84F9B}"/>
              </a:ext>
            </a:extLst>
          </p:cNvPr>
          <p:cNvCxnSpPr/>
          <p:nvPr/>
        </p:nvCxnSpPr>
        <p:spPr>
          <a:xfrm>
            <a:off x="6103917" y="2063161"/>
            <a:ext cx="308758"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627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lumOff val="25000"/>
          </a:schemeClr>
        </a:solidFill>
        <a:effectLst/>
      </p:bgPr>
    </p:bg>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260849" y="654000"/>
            <a:ext cx="8622300" cy="38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Feel</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free</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to</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make</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use</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of </a:t>
            </a:r>
            <a:r>
              <a:rPr lang="en-US" sz="3600" dirty="0">
                <a:solidFill>
                  <a:schemeClr val="bg1"/>
                </a:solidFill>
                <a:latin typeface="Lato" panose="020F0502020204030203" pitchFamily="34" charset="0"/>
                <a:ea typeface="Lato" panose="020F0502020204030203" pitchFamily="34" charset="0"/>
                <a:cs typeface="Lato" panose="020F0502020204030203" pitchFamily="34" charset="0"/>
              </a:rPr>
              <a:t>space,</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colors</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and</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shapes</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as</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you</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like! </a:t>
            </a:r>
            <a:b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br>
            <a:b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b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See </a:t>
            </a: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some</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examples</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a:t>
            </a:r>
            <a:b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b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in </a:t>
            </a: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next</a:t>
            </a:r>
            <a:r>
              <a:rPr lang="de-DE" sz="36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de-DE" sz="3600" dirty="0" err="1">
                <a:solidFill>
                  <a:schemeClr val="bg1"/>
                </a:solidFill>
                <a:latin typeface="Lato" panose="020F0502020204030203" pitchFamily="34" charset="0"/>
                <a:ea typeface="Lato" panose="020F0502020204030203" pitchFamily="34" charset="0"/>
                <a:cs typeface="Lato" panose="020F0502020204030203" pitchFamily="34" charset="0"/>
              </a:rPr>
              <a:t>slides</a:t>
            </a:r>
            <a:endParaRPr sz="3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lvl="0" indent="0" algn="l" rtl="0">
              <a:spcBef>
                <a:spcPts val="1000"/>
              </a:spcBef>
              <a:spcAft>
                <a:spcPts val="1000"/>
              </a:spcAft>
              <a:buNone/>
            </a:pPr>
            <a:endParaRPr sz="3600" b="0" dirty="0"/>
          </a:p>
        </p:txBody>
      </p:sp>
      <p:grpSp>
        <p:nvGrpSpPr>
          <p:cNvPr id="97" name="Google Shape;97;p16"/>
          <p:cNvGrpSpPr/>
          <p:nvPr/>
        </p:nvGrpSpPr>
        <p:grpSpPr>
          <a:xfrm>
            <a:off x="6285949" y="2152524"/>
            <a:ext cx="2212050" cy="2536235"/>
            <a:chOff x="3816775" y="2843278"/>
            <a:chExt cx="2212050" cy="2536235"/>
          </a:xfrm>
        </p:grpSpPr>
        <p:pic>
          <p:nvPicPr>
            <p:cNvPr id="98" name="Google Shape;98;p16"/>
            <p:cNvPicPr preferRelativeResize="0"/>
            <p:nvPr/>
          </p:nvPicPr>
          <p:blipFill>
            <a:blip r:embed="rId3">
              <a:alphaModFix/>
            </a:blip>
            <a:stretch>
              <a:fillRect/>
            </a:stretch>
          </p:blipFill>
          <p:spPr>
            <a:xfrm>
              <a:off x="3816775" y="2874520"/>
              <a:ext cx="2212050" cy="2504994"/>
            </a:xfrm>
            <a:prstGeom prst="rect">
              <a:avLst/>
            </a:prstGeom>
            <a:noFill/>
            <a:ln>
              <a:noFill/>
            </a:ln>
          </p:spPr>
        </p:pic>
        <p:pic>
          <p:nvPicPr>
            <p:cNvPr id="99" name="Google Shape;99;p16" descr="Piece of duct tape sticking a note to the slide"/>
            <p:cNvPicPr preferRelativeResize="0"/>
            <p:nvPr/>
          </p:nvPicPr>
          <p:blipFill rotWithShape="1">
            <a:blip r:embed="rId4">
              <a:alphaModFix/>
            </a:blip>
            <a:srcRect l="9244" t="5926" r="2118" b="10011"/>
            <a:stretch/>
          </p:blipFill>
          <p:spPr>
            <a:xfrm rot="154823">
              <a:off x="4543764" y="2859011"/>
              <a:ext cx="704572" cy="250283"/>
            </a:xfrm>
            <a:prstGeom prst="rect">
              <a:avLst/>
            </a:prstGeom>
            <a:noFill/>
            <a:ln>
              <a:noFill/>
            </a:ln>
          </p:spPr>
        </p:pic>
        <p:sp>
          <p:nvSpPr>
            <p:cNvPr id="100" name="Google Shape;100;p16"/>
            <p:cNvSpPr txBox="1"/>
            <p:nvPr/>
          </p:nvSpPr>
          <p:spPr>
            <a:xfrm>
              <a:off x="3958300" y="3125018"/>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1200" b="1" dirty="0">
                  <a:solidFill>
                    <a:schemeClr val="accent2">
                      <a:lumMod val="75000"/>
                    </a:schemeClr>
                  </a:solidFill>
                  <a:latin typeface="Raleway"/>
                  <a:ea typeface="Raleway"/>
                  <a:cs typeface="Raleway"/>
                  <a:sym typeface="Raleway"/>
                </a:rPr>
                <a:t>Computational model</a:t>
              </a:r>
              <a:endParaRPr sz="1200" b="1" dirty="0">
                <a:solidFill>
                  <a:schemeClr val="accent2">
                    <a:lumMod val="75000"/>
                  </a:schemeClr>
                </a:solidFill>
                <a:latin typeface="Raleway"/>
                <a:ea typeface="Raleway"/>
                <a:cs typeface="Raleway"/>
                <a:sym typeface="Raleway"/>
              </a:endParaRPr>
            </a:p>
            <a:p>
              <a:pPr marL="0" lvl="0" indent="0" algn="ctr" rtl="0">
                <a:spcBef>
                  <a:spcPts val="800"/>
                </a:spcBef>
                <a:spcAft>
                  <a:spcPts val="0"/>
                </a:spcAft>
                <a:buClr>
                  <a:schemeClr val="dk2"/>
                </a:buClr>
                <a:buSzPts val="1100"/>
                <a:buFont typeface="Arial"/>
                <a:buNone/>
              </a:pPr>
              <a:r>
                <a:rPr lang="en" sz="1200" b="1" dirty="0">
                  <a:solidFill>
                    <a:schemeClr val="dk2"/>
                  </a:solidFill>
                  <a:latin typeface="Raleway"/>
                  <a:ea typeface="Raleway"/>
                  <a:cs typeface="Raleway"/>
                  <a:sym typeface="Raleway"/>
                </a:rPr>
                <a:t>F</a:t>
              </a:r>
              <a:r>
                <a:rPr lang="en" sz="1200" b="1" baseline="-25000" dirty="0">
                  <a:solidFill>
                    <a:schemeClr val="dk2"/>
                  </a:solidFill>
                  <a:latin typeface="Raleway"/>
                  <a:ea typeface="Raleway"/>
                  <a:cs typeface="Raleway"/>
                  <a:sym typeface="Raleway"/>
                </a:rPr>
                <a:t>(t)</a:t>
              </a:r>
              <a:r>
                <a:rPr lang="en" sz="1200" b="1" dirty="0">
                  <a:solidFill>
                    <a:schemeClr val="dk2"/>
                  </a:solidFill>
                  <a:latin typeface="Raleway"/>
                  <a:ea typeface="Raleway"/>
                  <a:cs typeface="Raleway"/>
                  <a:sym typeface="Raleway"/>
                </a:rPr>
                <a:t> = V</a:t>
              </a:r>
              <a:r>
                <a:rPr lang="en" sz="1200" b="1" baseline="-25000" dirty="0">
                  <a:solidFill>
                    <a:schemeClr val="dk2"/>
                  </a:solidFill>
                  <a:latin typeface="Raleway"/>
                  <a:ea typeface="Raleway"/>
                  <a:cs typeface="Raleway"/>
                  <a:sym typeface="Raleway"/>
                </a:rPr>
                <a:t>(i)</a:t>
              </a:r>
              <a:r>
                <a:rPr lang="en" sz="1200" b="1" dirty="0">
                  <a:solidFill>
                    <a:schemeClr val="dk2"/>
                  </a:solidFill>
                  <a:latin typeface="Raleway"/>
                  <a:ea typeface="Raleway"/>
                  <a:cs typeface="Raleway"/>
                  <a:sym typeface="Raleway"/>
                </a:rPr>
                <a:t>⨯ C</a:t>
              </a:r>
              <a:r>
                <a:rPr lang="en" sz="1200" b="1" baseline="-25000" dirty="0">
                  <a:solidFill>
                    <a:schemeClr val="dk2"/>
                  </a:solidFill>
                  <a:latin typeface="Raleway"/>
                  <a:ea typeface="Raleway"/>
                  <a:cs typeface="Raleway"/>
                  <a:sym typeface="Raleway"/>
                </a:rPr>
                <a:t>(t)</a:t>
              </a:r>
              <a:endParaRPr sz="1200" b="1" baseline="-25000" dirty="0">
                <a:solidFill>
                  <a:schemeClr val="dk2"/>
                </a:solidFill>
                <a:latin typeface="Raleway"/>
                <a:ea typeface="Raleway"/>
                <a:cs typeface="Raleway"/>
                <a:sym typeface="Raleway"/>
              </a:endParaRPr>
            </a:p>
            <a:p>
              <a:pPr marL="0" lvl="0" indent="0" algn="l" rtl="0">
                <a:spcBef>
                  <a:spcPts val="800"/>
                </a:spcBef>
                <a:spcAft>
                  <a:spcPts val="0"/>
                </a:spcAft>
                <a:buNone/>
              </a:pPr>
              <a:r>
                <a:rPr lang="en" sz="1200" dirty="0">
                  <a:solidFill>
                    <a:schemeClr val="dk2"/>
                  </a:solidFill>
                  <a:latin typeface="Raleway"/>
                  <a:ea typeface="Raleway"/>
                  <a:cs typeface="Raleway"/>
                  <a:sym typeface="Raleway"/>
                </a:rPr>
                <a:t>F</a:t>
              </a:r>
              <a:r>
                <a:rPr lang="en" sz="1200" baseline="-25000" dirty="0">
                  <a:solidFill>
                    <a:schemeClr val="dk2"/>
                  </a:solidFill>
                  <a:latin typeface="Raleway"/>
                  <a:ea typeface="Raleway"/>
                  <a:cs typeface="Raleway"/>
                  <a:sym typeface="Raleway"/>
                </a:rPr>
                <a:t>(t) </a:t>
              </a:r>
              <a:r>
                <a:rPr lang="en" sz="1200" dirty="0">
                  <a:solidFill>
                    <a:schemeClr val="dk2"/>
                  </a:solidFill>
                  <a:latin typeface="Raleway"/>
                  <a:ea typeface="Raleway"/>
                  <a:cs typeface="Raleway"/>
                  <a:sym typeface="Raleway"/>
                </a:rPr>
                <a:t>= Overarching familiarity</a:t>
              </a:r>
              <a:endParaRPr sz="1200" dirty="0">
                <a:solidFill>
                  <a:schemeClr val="dk2"/>
                </a:solidFill>
                <a:latin typeface="Raleway"/>
                <a:ea typeface="Raleway"/>
                <a:cs typeface="Raleway"/>
                <a:sym typeface="Raleway"/>
              </a:endParaRPr>
            </a:p>
            <a:p>
              <a:pPr marL="0" lvl="0" indent="0" algn="l" rtl="0">
                <a:spcBef>
                  <a:spcPts val="800"/>
                </a:spcBef>
                <a:spcAft>
                  <a:spcPts val="0"/>
                </a:spcAft>
                <a:buNone/>
              </a:pPr>
              <a:r>
                <a:rPr lang="en" sz="1200" dirty="0">
                  <a:solidFill>
                    <a:schemeClr val="dk2"/>
                  </a:solidFill>
                  <a:latin typeface="Raleway"/>
                  <a:ea typeface="Raleway"/>
                  <a:cs typeface="Raleway"/>
                  <a:sym typeface="Raleway"/>
                </a:rPr>
                <a:t> V</a:t>
              </a:r>
              <a:r>
                <a:rPr lang="en" sz="1200" baseline="-25000" dirty="0">
                  <a:solidFill>
                    <a:schemeClr val="dk2"/>
                  </a:solidFill>
                  <a:latin typeface="Raleway"/>
                  <a:ea typeface="Raleway"/>
                  <a:cs typeface="Raleway"/>
                  <a:sym typeface="Raleway"/>
                </a:rPr>
                <a:t>(i)</a:t>
              </a:r>
              <a:r>
                <a:rPr lang="en" sz="1200" dirty="0">
                  <a:solidFill>
                    <a:schemeClr val="dk2"/>
                  </a:solidFill>
                  <a:latin typeface="Raleway"/>
                  <a:ea typeface="Raleway"/>
                  <a:cs typeface="Raleway"/>
                  <a:sym typeface="Raleway"/>
                </a:rPr>
                <a:t>= View independent familiarity</a:t>
              </a:r>
              <a:endParaRPr sz="1200" dirty="0">
                <a:solidFill>
                  <a:schemeClr val="dk2"/>
                </a:solidFill>
                <a:latin typeface="Raleway"/>
                <a:ea typeface="Raleway"/>
                <a:cs typeface="Raleway"/>
                <a:sym typeface="Raleway"/>
              </a:endParaRPr>
            </a:p>
            <a:p>
              <a:pPr marL="0" lvl="0" indent="0" algn="l" rtl="0">
                <a:spcBef>
                  <a:spcPts val="800"/>
                </a:spcBef>
                <a:spcAft>
                  <a:spcPts val="0"/>
                </a:spcAft>
                <a:buClr>
                  <a:schemeClr val="dk2"/>
                </a:buClr>
                <a:buSzPts val="1100"/>
                <a:buFont typeface="Arial"/>
                <a:buNone/>
              </a:pPr>
              <a:r>
                <a:rPr lang="en" sz="1200" dirty="0">
                  <a:solidFill>
                    <a:schemeClr val="dk2"/>
                  </a:solidFill>
                  <a:latin typeface="Raleway"/>
                  <a:ea typeface="Raleway"/>
                  <a:cs typeface="Raleway"/>
                  <a:sym typeface="Raleway"/>
                </a:rPr>
                <a:t>C</a:t>
              </a:r>
              <a:r>
                <a:rPr lang="en" sz="1200" baseline="-25000" dirty="0">
                  <a:solidFill>
                    <a:schemeClr val="dk2"/>
                  </a:solidFill>
                  <a:latin typeface="Raleway"/>
                  <a:ea typeface="Raleway"/>
                  <a:cs typeface="Raleway"/>
                  <a:sym typeface="Raleway"/>
                </a:rPr>
                <a:t>(t)</a:t>
              </a:r>
              <a:r>
                <a:rPr lang="en" sz="1200" dirty="0">
                  <a:solidFill>
                    <a:schemeClr val="dk2"/>
                  </a:solidFill>
                  <a:latin typeface="Raleway"/>
                  <a:ea typeface="Raleway"/>
                  <a:cs typeface="Raleway"/>
                  <a:sym typeface="Raleway"/>
                </a:rPr>
                <a:t>= Contextual familiarity</a:t>
              </a:r>
              <a:endParaRPr sz="1200" dirty="0">
                <a:solidFill>
                  <a:schemeClr val="dk2"/>
                </a:solidFill>
                <a:latin typeface="Raleway"/>
                <a:ea typeface="Raleway"/>
                <a:cs typeface="Raleway"/>
                <a:sym typeface="Raleway"/>
              </a:endParaRPr>
            </a:p>
            <a:p>
              <a:pPr marL="0" lvl="0" indent="0" algn="l" rtl="0">
                <a:spcBef>
                  <a:spcPts val="800"/>
                </a:spcBef>
                <a:spcAft>
                  <a:spcPts val="800"/>
                </a:spcAft>
                <a:buNone/>
              </a:pPr>
              <a:endParaRPr sz="1200" b="1" dirty="0">
                <a:solidFill>
                  <a:schemeClr val="dk2"/>
                </a:solidFill>
                <a:latin typeface="Raleway"/>
                <a:ea typeface="Raleway"/>
                <a:cs typeface="Raleway"/>
                <a:sym typeface="Raleway"/>
              </a:endParaRPr>
            </a:p>
          </p:txBody>
        </p:sp>
      </p:grpSp>
      <p:pic>
        <p:nvPicPr>
          <p:cNvPr id="101" name="Google Shape;101;p16"/>
          <p:cNvPicPr preferRelativeResize="0"/>
          <p:nvPr/>
        </p:nvPicPr>
        <p:blipFill>
          <a:blip r:embed="rId5">
            <a:alphaModFix/>
            <a:duotone>
              <a:schemeClr val="accent2">
                <a:shade val="45000"/>
                <a:satMod val="135000"/>
              </a:schemeClr>
              <a:prstClr val="white"/>
            </a:duotone>
          </a:blip>
          <a:stretch>
            <a:fillRect/>
          </a:stretch>
        </p:blipFill>
        <p:spPr>
          <a:xfrm>
            <a:off x="8227626" y="136575"/>
            <a:ext cx="655520" cy="654001"/>
          </a:xfrm>
          <a:prstGeom prst="rect">
            <a:avLst/>
          </a:prstGeom>
          <a:noFill/>
          <a:ln>
            <a:noFill/>
          </a:ln>
        </p:spPr>
      </p:pic>
      <p:sp>
        <p:nvSpPr>
          <p:cNvPr id="2" name="Foliennummernplatzhalter 1">
            <a:extLst>
              <a:ext uri="{FF2B5EF4-FFF2-40B4-BE49-F238E27FC236}">
                <a16:creationId xmlns:a16="http://schemas.microsoft.com/office/drawing/2014/main" id="{6C06CC80-6FF8-7D48-99F9-58B29A14C4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18</a:t>
            </a:fld>
            <a:endParaRPr lang="de-D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1"/>
          <p:cNvPicPr preferRelativeResize="0"/>
          <p:nvPr/>
        </p:nvPicPr>
        <p:blipFill>
          <a:blip r:embed="rId3">
            <a:alphaModFix/>
          </a:blip>
          <a:stretch>
            <a:fillRect/>
          </a:stretch>
        </p:blipFill>
        <p:spPr>
          <a:xfrm>
            <a:off x="83750" y="784427"/>
            <a:ext cx="9060250" cy="4288875"/>
          </a:xfrm>
          <a:prstGeom prst="rect">
            <a:avLst/>
          </a:prstGeom>
          <a:noFill/>
          <a:ln>
            <a:noFill/>
          </a:ln>
        </p:spPr>
      </p:pic>
      <p:sp>
        <p:nvSpPr>
          <p:cNvPr id="165" name="Google Shape;165;p21"/>
          <p:cNvSpPr txBox="1">
            <a:spLocks noGrp="1"/>
          </p:cNvSpPr>
          <p:nvPr>
            <p:ph type="title"/>
          </p:nvPr>
        </p:nvSpPr>
        <p:spPr>
          <a:xfrm>
            <a:off x="1526325" y="97775"/>
            <a:ext cx="2773200" cy="639600"/>
          </a:xfrm>
          <a:prstGeom prst="rect">
            <a:avLst/>
          </a:prstGeom>
          <a:effectLst>
            <a:outerShdw blurRad="57150" dist="19050" dir="5400000" algn="bl" rotWithShape="0">
              <a:srgbClr val="666666">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solidFill>
                  <a:schemeClr val="bg1"/>
                </a:solidFill>
                <a:latin typeface="Lato" panose="020F0502020204030203" pitchFamily="34" charset="0"/>
                <a:ea typeface="Lato" panose="020F0502020204030203" pitchFamily="34" charset="0"/>
                <a:cs typeface="Lato" panose="020F0502020204030203" pitchFamily="34" charset="0"/>
              </a:rPr>
              <a:t>Results</a:t>
            </a:r>
            <a:endParaRPr sz="3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66" name="Google Shape;166;p21"/>
          <p:cNvPicPr preferRelativeResize="0"/>
          <p:nvPr/>
        </p:nvPicPr>
        <p:blipFill>
          <a:blip r:embed="rId4">
            <a:alphaModFix/>
            <a:duotone>
              <a:schemeClr val="accent2">
                <a:shade val="45000"/>
                <a:satMod val="135000"/>
              </a:schemeClr>
              <a:prstClr val="white"/>
            </a:duotone>
          </a:blip>
          <a:stretch>
            <a:fillRect/>
          </a:stretch>
        </p:blipFill>
        <p:spPr>
          <a:xfrm>
            <a:off x="895579" y="160825"/>
            <a:ext cx="526050" cy="513500"/>
          </a:xfrm>
          <a:prstGeom prst="rect">
            <a:avLst/>
          </a:prstGeom>
          <a:noFill/>
          <a:ln>
            <a:noFill/>
          </a:ln>
        </p:spPr>
      </p:pic>
      <p:pic>
        <p:nvPicPr>
          <p:cNvPr id="167" name="Google Shape;167;p21" descr="Piece of duct tape sticking a note to the slide"/>
          <p:cNvPicPr preferRelativeResize="0"/>
          <p:nvPr/>
        </p:nvPicPr>
        <p:blipFill rotWithShape="1">
          <a:blip r:embed="rId5">
            <a:alphaModFix/>
          </a:blip>
          <a:srcRect l="9244" t="5926" r="2118" b="10011"/>
          <a:stretch/>
        </p:blipFill>
        <p:spPr>
          <a:xfrm rot="-2313114">
            <a:off x="270751" y="876480"/>
            <a:ext cx="335953" cy="115934"/>
          </a:xfrm>
          <a:prstGeom prst="rect">
            <a:avLst/>
          </a:prstGeom>
          <a:noFill/>
          <a:ln>
            <a:noFill/>
          </a:ln>
        </p:spPr>
      </p:pic>
      <p:pic>
        <p:nvPicPr>
          <p:cNvPr id="168" name="Google Shape;168;p21" descr="Piece of duct tape sticking a note to the slide"/>
          <p:cNvPicPr preferRelativeResize="0"/>
          <p:nvPr/>
        </p:nvPicPr>
        <p:blipFill rotWithShape="1">
          <a:blip r:embed="rId5">
            <a:alphaModFix/>
          </a:blip>
          <a:srcRect l="9244" t="5926" r="2118" b="10011"/>
          <a:stretch/>
        </p:blipFill>
        <p:spPr>
          <a:xfrm rot="-2313161">
            <a:off x="8596681" y="4800261"/>
            <a:ext cx="325795" cy="112428"/>
          </a:xfrm>
          <a:prstGeom prst="rect">
            <a:avLst/>
          </a:prstGeom>
          <a:noFill/>
          <a:ln>
            <a:noFill/>
          </a:ln>
        </p:spPr>
      </p:pic>
      <p:pic>
        <p:nvPicPr>
          <p:cNvPr id="177" name="Google Shape;177;p21"/>
          <p:cNvPicPr preferRelativeResize="0"/>
          <p:nvPr/>
        </p:nvPicPr>
        <p:blipFill>
          <a:blip r:embed="rId6">
            <a:alphaModFix/>
            <a:duotone>
              <a:schemeClr val="accent2">
                <a:shade val="45000"/>
                <a:satMod val="135000"/>
              </a:schemeClr>
              <a:prstClr val="white"/>
            </a:duotone>
          </a:blip>
          <a:stretch>
            <a:fillRect/>
          </a:stretch>
        </p:blipFill>
        <p:spPr>
          <a:xfrm>
            <a:off x="376925" y="186550"/>
            <a:ext cx="458590" cy="457525"/>
          </a:xfrm>
          <a:prstGeom prst="rect">
            <a:avLst/>
          </a:prstGeom>
          <a:noFill/>
          <a:ln>
            <a:noFill/>
          </a:ln>
        </p:spPr>
      </p:pic>
      <p:sp>
        <p:nvSpPr>
          <p:cNvPr id="2" name="Foliennummernplatzhalter 1">
            <a:extLst>
              <a:ext uri="{FF2B5EF4-FFF2-40B4-BE49-F238E27FC236}">
                <a16:creationId xmlns:a16="http://schemas.microsoft.com/office/drawing/2014/main" id="{380334B0-FF22-1B4B-95E1-5BF513B155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19</a:t>
            </a:fld>
            <a:endParaRPr 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idx="4294967295"/>
          </p:nvPr>
        </p:nvSpPr>
        <p:spPr>
          <a:xfrm>
            <a:off x="535774" y="272562"/>
            <a:ext cx="5990700" cy="76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chemeClr val="accent2">
                    <a:lumMod val="75000"/>
                  </a:schemeClr>
                </a:solidFill>
              </a:rPr>
              <a:t>Outline </a:t>
            </a:r>
            <a:endParaRPr dirty="0">
              <a:solidFill>
                <a:schemeClr val="accent2">
                  <a:lumMod val="75000"/>
                </a:schemeClr>
              </a:solidFill>
            </a:endParaRPr>
          </a:p>
        </p:txBody>
      </p:sp>
      <p:sp>
        <p:nvSpPr>
          <p:cNvPr id="79" name="Google Shape;79;p14"/>
          <p:cNvSpPr txBox="1">
            <a:spLocks noGrp="1"/>
          </p:cNvSpPr>
          <p:nvPr>
            <p:ph type="title" idx="4294967295"/>
          </p:nvPr>
        </p:nvSpPr>
        <p:spPr>
          <a:xfrm>
            <a:off x="535774" y="1040562"/>
            <a:ext cx="8256533" cy="2370853"/>
          </a:xfrm>
          <a:prstGeom prst="rect">
            <a:avLst/>
          </a:prstGeom>
        </p:spPr>
        <p:txBody>
          <a:bodyPr spcFirstLastPara="1" wrap="square" lIns="91425" tIns="91425" rIns="91425" bIns="91425" anchor="t" anchorCtr="0">
            <a:noAutofit/>
          </a:bodyPr>
          <a:lstStyle/>
          <a:p>
            <a:pPr lvl="0" rtl="0">
              <a:lnSpc>
                <a:spcPct val="115000"/>
              </a:lnSpc>
              <a:spcBef>
                <a:spcPts val="0"/>
              </a:spcBef>
              <a:spcAft>
                <a:spcPts val="0"/>
              </a:spcAft>
            </a:pPr>
            <a:r>
              <a:rPr lang="en-US" sz="1800" b="0" i="1" dirty="0">
                <a:latin typeface="Lato"/>
                <a:ea typeface="Lato"/>
                <a:cs typeface="Lato"/>
                <a:sym typeface="Lato"/>
              </a:rPr>
              <a:t>The outline of your presentation helps us to easily identify topics or things of interest. However, it is up to you if you would like to use an outline or not. It is down to personal style and preference.</a:t>
            </a:r>
            <a:br>
              <a:rPr lang="en-US" sz="1800" b="0" i="1" dirty="0">
                <a:latin typeface="Lato"/>
                <a:ea typeface="Lato"/>
                <a:cs typeface="Lato"/>
                <a:sym typeface="Lato"/>
              </a:rPr>
            </a:br>
            <a:br>
              <a:rPr lang="en-US" sz="1800" b="0" i="1" dirty="0">
                <a:latin typeface="Lato"/>
                <a:ea typeface="Lato"/>
                <a:cs typeface="Lato"/>
                <a:sym typeface="Lato"/>
              </a:rPr>
            </a:br>
            <a:r>
              <a:rPr lang="en-US" sz="1800" b="0" i="1" dirty="0">
                <a:latin typeface="Lato"/>
                <a:ea typeface="Lato"/>
                <a:cs typeface="Lato"/>
                <a:sym typeface="Lato"/>
              </a:rPr>
              <a:t>  </a:t>
            </a:r>
          </a:p>
        </p:txBody>
      </p:sp>
      <p:sp>
        <p:nvSpPr>
          <p:cNvPr id="2" name="Foliennummernplatzhalter 1">
            <a:extLst>
              <a:ext uri="{FF2B5EF4-FFF2-40B4-BE49-F238E27FC236}">
                <a16:creationId xmlns:a16="http://schemas.microsoft.com/office/drawing/2014/main" id="{B46EE70D-55FA-2541-AB43-380FA08AD7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2</a:t>
            </a:fld>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8" name="Google Shape;188;p22"/>
          <p:cNvSpPr/>
          <p:nvPr/>
        </p:nvSpPr>
        <p:spPr>
          <a:xfrm>
            <a:off x="269937" y="297900"/>
            <a:ext cx="8663400" cy="4547700"/>
          </a:xfrm>
          <a:prstGeom prst="rect">
            <a:avLst/>
          </a:prstGeom>
          <a:solidFill>
            <a:schemeClr val="bg2">
              <a:alpha val="769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p22"/>
          <p:cNvPicPr preferRelativeResize="0"/>
          <p:nvPr/>
        </p:nvPicPr>
        <p:blipFill>
          <a:blip r:embed="rId3">
            <a:alphaModFix/>
            <a:duotone>
              <a:schemeClr val="accent2">
                <a:shade val="45000"/>
                <a:satMod val="135000"/>
              </a:schemeClr>
              <a:prstClr val="white"/>
            </a:duotone>
          </a:blip>
          <a:stretch>
            <a:fillRect/>
          </a:stretch>
        </p:blipFill>
        <p:spPr>
          <a:xfrm>
            <a:off x="4286950" y="1590687"/>
            <a:ext cx="655524" cy="654001"/>
          </a:xfrm>
          <a:prstGeom prst="rect">
            <a:avLst/>
          </a:prstGeom>
          <a:noFill/>
          <a:ln>
            <a:noFill/>
          </a:ln>
        </p:spPr>
      </p:pic>
      <p:pic>
        <p:nvPicPr>
          <p:cNvPr id="191" name="Google Shape;191;p22"/>
          <p:cNvPicPr preferRelativeResize="0"/>
          <p:nvPr/>
        </p:nvPicPr>
        <p:blipFill>
          <a:blip r:embed="rId4">
            <a:alphaModFix/>
            <a:duotone>
              <a:schemeClr val="accent2">
                <a:shade val="45000"/>
                <a:satMod val="135000"/>
              </a:schemeClr>
              <a:prstClr val="white"/>
            </a:duotone>
          </a:blip>
          <a:stretch>
            <a:fillRect/>
          </a:stretch>
        </p:blipFill>
        <p:spPr>
          <a:xfrm>
            <a:off x="4942474" y="2408637"/>
            <a:ext cx="655526" cy="639886"/>
          </a:xfrm>
          <a:prstGeom prst="rect">
            <a:avLst/>
          </a:prstGeom>
          <a:noFill/>
          <a:ln>
            <a:noFill/>
          </a:ln>
        </p:spPr>
      </p:pic>
      <p:pic>
        <p:nvPicPr>
          <p:cNvPr id="192" name="Google Shape;192;p22"/>
          <p:cNvPicPr preferRelativeResize="0"/>
          <p:nvPr/>
        </p:nvPicPr>
        <p:blipFill>
          <a:blip r:embed="rId5">
            <a:alphaModFix/>
            <a:duotone>
              <a:schemeClr val="accent2">
                <a:shade val="45000"/>
                <a:satMod val="135000"/>
              </a:schemeClr>
              <a:prstClr val="white"/>
            </a:duotone>
          </a:blip>
          <a:stretch>
            <a:fillRect/>
          </a:stretch>
        </p:blipFill>
        <p:spPr>
          <a:xfrm>
            <a:off x="3631425" y="2403837"/>
            <a:ext cx="655525" cy="649486"/>
          </a:xfrm>
          <a:prstGeom prst="rect">
            <a:avLst/>
          </a:prstGeom>
          <a:noFill/>
          <a:ln>
            <a:noFill/>
          </a:ln>
        </p:spPr>
      </p:pic>
      <p:sp>
        <p:nvSpPr>
          <p:cNvPr id="194" name="Google Shape;194;p22"/>
          <p:cNvSpPr txBox="1">
            <a:spLocks noGrp="1"/>
          </p:cNvSpPr>
          <p:nvPr>
            <p:ph type="title" idx="4294967295"/>
          </p:nvPr>
        </p:nvSpPr>
        <p:spPr>
          <a:xfrm>
            <a:off x="327125" y="297900"/>
            <a:ext cx="25764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400" b="0" dirty="0">
                <a:solidFill>
                  <a:schemeClr val="lt1"/>
                </a:solidFill>
              </a:rPr>
              <a:t>So, Star wars </a:t>
            </a:r>
            <a:endParaRPr sz="1200" b="0" baseline="-25000" dirty="0">
              <a:solidFill>
                <a:schemeClr val="lt1"/>
              </a:solidFill>
            </a:endParaRPr>
          </a:p>
          <a:p>
            <a:pPr marL="457200" lvl="0" indent="0" algn="l" rtl="0">
              <a:lnSpc>
                <a:spcPct val="115000"/>
              </a:lnSpc>
              <a:spcBef>
                <a:spcPts val="1000"/>
              </a:spcBef>
              <a:spcAft>
                <a:spcPts val="0"/>
              </a:spcAft>
              <a:buNone/>
            </a:pPr>
            <a:endParaRPr sz="1200" b="0" baseline="-25000" dirty="0">
              <a:solidFill>
                <a:schemeClr val="lt1"/>
              </a:solidFill>
            </a:endParaRPr>
          </a:p>
          <a:p>
            <a:pPr marL="457200" lvl="0" indent="0" algn="l" rtl="0">
              <a:lnSpc>
                <a:spcPct val="115000"/>
              </a:lnSpc>
              <a:spcBef>
                <a:spcPts val="1000"/>
              </a:spcBef>
              <a:spcAft>
                <a:spcPts val="0"/>
              </a:spcAft>
              <a:buNone/>
            </a:pPr>
            <a:endParaRPr sz="1200" b="0" baseline="-25000" dirty="0">
              <a:solidFill>
                <a:schemeClr val="lt1"/>
              </a:solidFill>
            </a:endParaRPr>
          </a:p>
          <a:p>
            <a:pPr marL="0" lvl="0" indent="0" algn="l" rtl="0">
              <a:spcBef>
                <a:spcPts val="1000"/>
              </a:spcBef>
              <a:spcAft>
                <a:spcPts val="0"/>
              </a:spcAft>
              <a:buNone/>
            </a:pPr>
            <a:endParaRPr sz="2100" b="0" dirty="0">
              <a:solidFill>
                <a:schemeClr val="lt1"/>
              </a:solidFill>
            </a:endParaRPr>
          </a:p>
          <a:p>
            <a:pPr marL="0" lvl="0" indent="0" algn="l" rtl="0">
              <a:spcBef>
                <a:spcPts val="1200"/>
              </a:spcBef>
              <a:spcAft>
                <a:spcPts val="1200"/>
              </a:spcAft>
              <a:buNone/>
            </a:pPr>
            <a:endParaRPr sz="2100" b="0" dirty="0">
              <a:solidFill>
                <a:schemeClr val="lt1"/>
              </a:solidFill>
            </a:endParaRPr>
          </a:p>
        </p:txBody>
      </p:sp>
      <p:sp>
        <p:nvSpPr>
          <p:cNvPr id="195" name="Google Shape;195;p22"/>
          <p:cNvSpPr txBox="1">
            <a:spLocks noGrp="1"/>
          </p:cNvSpPr>
          <p:nvPr>
            <p:ph type="title" idx="4294967295"/>
          </p:nvPr>
        </p:nvSpPr>
        <p:spPr>
          <a:xfrm>
            <a:off x="368650" y="2536275"/>
            <a:ext cx="2576400" cy="2005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e-DE" sz="1400" b="0" dirty="0" err="1">
                <a:solidFill>
                  <a:schemeClr val="lt1"/>
                </a:solidFill>
              </a:rPr>
              <a:t>It</a:t>
            </a:r>
            <a:r>
              <a:rPr lang="de-DE" sz="1400" b="0" dirty="0">
                <a:solidFill>
                  <a:schemeClr val="lt1"/>
                </a:solidFill>
              </a:rPr>
              <a:t> </a:t>
            </a:r>
            <a:r>
              <a:rPr lang="de-DE" sz="1400" b="0" dirty="0" err="1">
                <a:solidFill>
                  <a:schemeClr val="lt1"/>
                </a:solidFill>
              </a:rPr>
              <a:t>is</a:t>
            </a:r>
            <a:r>
              <a:rPr lang="de-DE" sz="1400" b="0" dirty="0">
                <a:solidFill>
                  <a:schemeClr val="lt1"/>
                </a:solidFill>
              </a:rPr>
              <a:t> </a:t>
            </a:r>
            <a:r>
              <a:rPr lang="de-DE" sz="1400" b="0" dirty="0" err="1">
                <a:solidFill>
                  <a:schemeClr val="lt1"/>
                </a:solidFill>
              </a:rPr>
              <a:t>traeason</a:t>
            </a:r>
            <a:r>
              <a:rPr lang="de-DE" sz="1400" b="0" dirty="0">
                <a:solidFill>
                  <a:schemeClr val="lt1"/>
                </a:solidFill>
              </a:rPr>
              <a:t> </a:t>
            </a:r>
            <a:r>
              <a:rPr lang="de-DE" sz="1400" b="0" dirty="0" err="1">
                <a:solidFill>
                  <a:schemeClr val="lt1"/>
                </a:solidFill>
              </a:rPr>
              <a:t>then</a:t>
            </a:r>
            <a:r>
              <a:rPr lang="de-DE" sz="1400" b="0" dirty="0">
                <a:solidFill>
                  <a:schemeClr val="lt1"/>
                </a:solidFill>
              </a:rPr>
              <a:t>…. </a:t>
            </a:r>
            <a:endParaRPr sz="1200" b="0" baseline="-25000" dirty="0">
              <a:solidFill>
                <a:schemeClr val="lt1"/>
              </a:solidFill>
            </a:endParaRPr>
          </a:p>
          <a:p>
            <a:pPr marL="457200" lvl="0" indent="0" algn="l" rtl="0">
              <a:lnSpc>
                <a:spcPct val="115000"/>
              </a:lnSpc>
              <a:spcBef>
                <a:spcPts val="1000"/>
              </a:spcBef>
              <a:spcAft>
                <a:spcPts val="0"/>
              </a:spcAft>
              <a:buNone/>
            </a:pPr>
            <a:endParaRPr sz="1200" b="0" baseline="-25000" dirty="0">
              <a:solidFill>
                <a:schemeClr val="lt1"/>
              </a:solidFill>
            </a:endParaRPr>
          </a:p>
          <a:p>
            <a:pPr marL="457200" lvl="0" indent="0" algn="l" rtl="0">
              <a:lnSpc>
                <a:spcPct val="115000"/>
              </a:lnSpc>
              <a:spcBef>
                <a:spcPts val="1000"/>
              </a:spcBef>
              <a:spcAft>
                <a:spcPts val="0"/>
              </a:spcAft>
              <a:buNone/>
            </a:pPr>
            <a:endParaRPr sz="1200" b="0" baseline="-25000" dirty="0">
              <a:solidFill>
                <a:schemeClr val="lt1"/>
              </a:solidFill>
            </a:endParaRPr>
          </a:p>
          <a:p>
            <a:pPr marL="0" lvl="0" indent="0" algn="l" rtl="0">
              <a:spcBef>
                <a:spcPts val="1000"/>
              </a:spcBef>
              <a:spcAft>
                <a:spcPts val="0"/>
              </a:spcAft>
              <a:buNone/>
            </a:pPr>
            <a:endParaRPr sz="2100" b="0" dirty="0">
              <a:solidFill>
                <a:schemeClr val="lt1"/>
              </a:solidFill>
            </a:endParaRPr>
          </a:p>
          <a:p>
            <a:pPr marL="0" lvl="0" indent="0" algn="l" rtl="0">
              <a:spcBef>
                <a:spcPts val="1200"/>
              </a:spcBef>
              <a:spcAft>
                <a:spcPts val="1200"/>
              </a:spcAft>
              <a:buNone/>
            </a:pPr>
            <a:endParaRPr sz="2100" b="0" dirty="0">
              <a:solidFill>
                <a:schemeClr val="lt1"/>
              </a:solidFill>
            </a:endParaRPr>
          </a:p>
        </p:txBody>
      </p:sp>
      <p:sp>
        <p:nvSpPr>
          <p:cNvPr id="196" name="Google Shape;196;p22"/>
          <p:cNvSpPr txBox="1">
            <a:spLocks noGrp="1"/>
          </p:cNvSpPr>
          <p:nvPr>
            <p:ph type="title" idx="4294967295"/>
          </p:nvPr>
        </p:nvSpPr>
        <p:spPr>
          <a:xfrm>
            <a:off x="6149600" y="402825"/>
            <a:ext cx="2576400" cy="2005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b="0" baseline="-25000">
              <a:solidFill>
                <a:schemeClr val="lt1"/>
              </a:solidFill>
            </a:endParaRPr>
          </a:p>
          <a:p>
            <a:pPr marL="457200" lvl="0" indent="0" algn="l" rtl="0">
              <a:lnSpc>
                <a:spcPct val="115000"/>
              </a:lnSpc>
              <a:spcBef>
                <a:spcPts val="1000"/>
              </a:spcBef>
              <a:spcAft>
                <a:spcPts val="0"/>
              </a:spcAft>
              <a:buNone/>
            </a:pPr>
            <a:endParaRPr sz="1200" baseline="-25000">
              <a:solidFill>
                <a:schemeClr val="lt1"/>
              </a:solidFill>
            </a:endParaRPr>
          </a:p>
          <a:p>
            <a:pPr marL="457200" lvl="0" indent="0" algn="l" rtl="0">
              <a:lnSpc>
                <a:spcPct val="115000"/>
              </a:lnSpc>
              <a:spcBef>
                <a:spcPts val="1000"/>
              </a:spcBef>
              <a:spcAft>
                <a:spcPts val="0"/>
              </a:spcAft>
              <a:buNone/>
            </a:pPr>
            <a:endParaRPr sz="1200" baseline="-25000">
              <a:solidFill>
                <a:schemeClr val="lt1"/>
              </a:solidFill>
            </a:endParaRPr>
          </a:p>
          <a:p>
            <a:pPr marL="0" lvl="0" indent="0" algn="l" rtl="0">
              <a:spcBef>
                <a:spcPts val="1000"/>
              </a:spcBef>
              <a:spcAft>
                <a:spcPts val="0"/>
              </a:spcAft>
              <a:buNone/>
            </a:pPr>
            <a:endParaRPr sz="2100">
              <a:solidFill>
                <a:schemeClr val="lt1"/>
              </a:solidFill>
            </a:endParaRPr>
          </a:p>
          <a:p>
            <a:pPr marL="0" lvl="0" indent="0" algn="l" rtl="0">
              <a:spcBef>
                <a:spcPts val="1200"/>
              </a:spcBef>
              <a:spcAft>
                <a:spcPts val="1200"/>
              </a:spcAft>
              <a:buNone/>
            </a:pPr>
            <a:endParaRPr sz="2100">
              <a:solidFill>
                <a:schemeClr val="lt1"/>
              </a:solidFill>
            </a:endParaRPr>
          </a:p>
        </p:txBody>
      </p:sp>
      <p:sp>
        <p:nvSpPr>
          <p:cNvPr id="197" name="Google Shape;197;p22"/>
          <p:cNvSpPr/>
          <p:nvPr/>
        </p:nvSpPr>
        <p:spPr>
          <a:xfrm>
            <a:off x="3324225" y="1215025"/>
            <a:ext cx="2481600" cy="2514600"/>
          </a:xfrm>
          <a:prstGeom prst="ellipse">
            <a:avLst/>
          </a:prstGeom>
          <a:noFill/>
          <a:ln w="28575" cap="flat" cmpd="sng">
            <a:solidFill>
              <a:schemeClr val="accent2">
                <a:lumMod val="75000"/>
              </a:schemeClr>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198" name="Google Shape;198;p22"/>
          <p:cNvSpPr txBox="1">
            <a:spLocks noGrp="1"/>
          </p:cNvSpPr>
          <p:nvPr>
            <p:ph type="title" idx="4294967295"/>
          </p:nvPr>
        </p:nvSpPr>
        <p:spPr>
          <a:xfrm>
            <a:off x="6325900" y="297900"/>
            <a:ext cx="2576400" cy="2750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e-DE" sz="1400" b="0" dirty="0" err="1">
                <a:solidFill>
                  <a:schemeClr val="lt1"/>
                </a:solidFill>
              </a:rPr>
              <a:t>If</a:t>
            </a:r>
            <a:r>
              <a:rPr lang="de-DE" sz="1400" b="0" dirty="0">
                <a:solidFill>
                  <a:schemeClr val="lt1"/>
                </a:solidFill>
              </a:rPr>
              <a:t> </a:t>
            </a:r>
            <a:r>
              <a:rPr lang="de-DE" sz="1400" b="0" dirty="0" err="1">
                <a:solidFill>
                  <a:schemeClr val="lt1"/>
                </a:solidFill>
              </a:rPr>
              <a:t>they</a:t>
            </a:r>
            <a:r>
              <a:rPr lang="de-DE" sz="1400" b="0" dirty="0">
                <a:solidFill>
                  <a:schemeClr val="lt1"/>
                </a:solidFill>
              </a:rPr>
              <a:t> </a:t>
            </a:r>
            <a:r>
              <a:rPr lang="de-DE" sz="1400" b="0" dirty="0" err="1">
                <a:solidFill>
                  <a:schemeClr val="lt1"/>
                </a:solidFill>
              </a:rPr>
              <a:t>destroy</a:t>
            </a:r>
            <a:r>
              <a:rPr lang="de-DE" sz="1400" b="0" dirty="0">
                <a:solidFill>
                  <a:schemeClr val="lt1"/>
                </a:solidFill>
              </a:rPr>
              <a:t> </a:t>
            </a:r>
            <a:r>
              <a:rPr lang="de-DE" sz="1400" b="0" dirty="0" err="1">
                <a:solidFill>
                  <a:schemeClr val="lt1"/>
                </a:solidFill>
              </a:rPr>
              <a:t>me</a:t>
            </a:r>
            <a:r>
              <a:rPr lang="de-DE" sz="1400" b="0" dirty="0">
                <a:solidFill>
                  <a:schemeClr val="lt1"/>
                </a:solidFill>
              </a:rPr>
              <a:t> </a:t>
            </a:r>
            <a:r>
              <a:rPr lang="de-DE" sz="1400" b="0" dirty="0" err="1">
                <a:solidFill>
                  <a:schemeClr val="lt1"/>
                </a:solidFill>
              </a:rPr>
              <a:t>any</a:t>
            </a:r>
            <a:r>
              <a:rPr lang="de-DE" sz="1400" b="0" dirty="0">
                <a:solidFill>
                  <a:schemeClr val="lt1"/>
                </a:solidFill>
              </a:rPr>
              <a:t> </a:t>
            </a:r>
            <a:r>
              <a:rPr lang="de-DE" sz="1400" b="0" dirty="0" err="1">
                <a:solidFill>
                  <a:schemeClr val="lt1"/>
                </a:solidFill>
              </a:rPr>
              <a:t>chance</a:t>
            </a:r>
            <a:r>
              <a:rPr lang="de-DE" sz="1400" b="0" dirty="0">
                <a:solidFill>
                  <a:schemeClr val="lt1"/>
                </a:solidFill>
              </a:rPr>
              <a:t> of </a:t>
            </a:r>
            <a:r>
              <a:rPr lang="de-DE" sz="1400" b="0" dirty="0" err="1">
                <a:solidFill>
                  <a:schemeClr val="lt1"/>
                </a:solidFill>
              </a:rPr>
              <a:t>saving</a:t>
            </a:r>
            <a:r>
              <a:rPr lang="de-DE" sz="1400" b="0" dirty="0">
                <a:solidFill>
                  <a:schemeClr val="lt1"/>
                </a:solidFill>
              </a:rPr>
              <a:t> her will </a:t>
            </a:r>
            <a:r>
              <a:rPr lang="de-DE" sz="1400" b="0" dirty="0" err="1">
                <a:solidFill>
                  <a:schemeClr val="lt1"/>
                </a:solidFill>
              </a:rPr>
              <a:t>be</a:t>
            </a:r>
            <a:r>
              <a:rPr lang="de-DE" sz="1400" b="0" dirty="0">
                <a:solidFill>
                  <a:schemeClr val="lt1"/>
                </a:solidFill>
              </a:rPr>
              <a:t> lost </a:t>
            </a:r>
            <a:endParaRPr sz="1400" b="0" dirty="0">
              <a:solidFill>
                <a:schemeClr val="lt1"/>
              </a:solidFill>
            </a:endParaRPr>
          </a:p>
          <a:p>
            <a:pPr marL="0" lvl="0" indent="0" algn="l" rtl="0">
              <a:lnSpc>
                <a:spcPct val="115000"/>
              </a:lnSpc>
              <a:spcBef>
                <a:spcPts val="1000"/>
              </a:spcBef>
              <a:spcAft>
                <a:spcPts val="0"/>
              </a:spcAft>
              <a:buNone/>
            </a:pPr>
            <a:endParaRPr sz="1400" b="0" dirty="0">
              <a:solidFill>
                <a:schemeClr val="lt1"/>
              </a:solidFill>
            </a:endParaRPr>
          </a:p>
          <a:p>
            <a:pPr marL="457200" lvl="0" indent="0" algn="l" rtl="0">
              <a:lnSpc>
                <a:spcPct val="115000"/>
              </a:lnSpc>
              <a:spcBef>
                <a:spcPts val="1000"/>
              </a:spcBef>
              <a:spcAft>
                <a:spcPts val="0"/>
              </a:spcAft>
              <a:buNone/>
            </a:pPr>
            <a:endParaRPr sz="1200" b="0" baseline="-25000" dirty="0">
              <a:solidFill>
                <a:schemeClr val="lt1"/>
              </a:solidFill>
            </a:endParaRPr>
          </a:p>
          <a:p>
            <a:pPr marL="457200" lvl="0" indent="0" algn="l" rtl="0">
              <a:lnSpc>
                <a:spcPct val="115000"/>
              </a:lnSpc>
              <a:spcBef>
                <a:spcPts val="1000"/>
              </a:spcBef>
              <a:spcAft>
                <a:spcPts val="0"/>
              </a:spcAft>
              <a:buNone/>
            </a:pPr>
            <a:endParaRPr sz="1200" b="0" baseline="-25000" dirty="0">
              <a:solidFill>
                <a:schemeClr val="lt1"/>
              </a:solidFill>
            </a:endParaRPr>
          </a:p>
          <a:p>
            <a:pPr marL="0" lvl="0" indent="0" algn="l" rtl="0">
              <a:spcBef>
                <a:spcPts val="1000"/>
              </a:spcBef>
              <a:spcAft>
                <a:spcPts val="0"/>
              </a:spcAft>
              <a:buNone/>
            </a:pPr>
            <a:endParaRPr sz="2100" b="0" dirty="0">
              <a:solidFill>
                <a:schemeClr val="lt1"/>
              </a:solidFill>
            </a:endParaRPr>
          </a:p>
          <a:p>
            <a:pPr marL="0" lvl="0" indent="0" algn="l" rtl="0">
              <a:spcBef>
                <a:spcPts val="1200"/>
              </a:spcBef>
              <a:spcAft>
                <a:spcPts val="1200"/>
              </a:spcAft>
              <a:buNone/>
            </a:pPr>
            <a:endParaRPr sz="2100" b="0" dirty="0">
              <a:solidFill>
                <a:schemeClr val="lt1"/>
              </a:solidFill>
            </a:endParaRPr>
          </a:p>
        </p:txBody>
      </p:sp>
      <p:sp>
        <p:nvSpPr>
          <p:cNvPr id="199" name="Google Shape;199;p22"/>
          <p:cNvSpPr txBox="1">
            <a:spLocks noGrp="1"/>
          </p:cNvSpPr>
          <p:nvPr>
            <p:ph type="title" idx="4294967295"/>
          </p:nvPr>
        </p:nvSpPr>
        <p:spPr>
          <a:xfrm>
            <a:off x="6325900" y="3137700"/>
            <a:ext cx="2576400" cy="2005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 sz="1400" b="0" dirty="0">
                <a:solidFill>
                  <a:schemeClr val="lt1"/>
                </a:solidFill>
              </a:rPr>
              <a:t>If what </a:t>
            </a:r>
            <a:r>
              <a:rPr lang="en" sz="1400" b="0" dirty="0" err="1">
                <a:solidFill>
                  <a:schemeClr val="lt1"/>
                </a:solidFill>
              </a:rPr>
              <a:t>youtold</a:t>
            </a:r>
            <a:r>
              <a:rPr lang="en" sz="1400" b="0" dirty="0">
                <a:solidFill>
                  <a:schemeClr val="lt1"/>
                </a:solidFill>
              </a:rPr>
              <a:t> me it is true, you would have gain my trust young padawan  </a:t>
            </a:r>
            <a:endParaRPr sz="1400" b="0" dirty="0">
              <a:solidFill>
                <a:schemeClr val="lt1"/>
              </a:solidFill>
            </a:endParaRPr>
          </a:p>
          <a:p>
            <a:pPr marL="457200" lvl="0" indent="0" algn="l" rtl="0">
              <a:lnSpc>
                <a:spcPct val="115000"/>
              </a:lnSpc>
              <a:spcBef>
                <a:spcPts val="1000"/>
              </a:spcBef>
              <a:spcAft>
                <a:spcPts val="0"/>
              </a:spcAft>
              <a:buNone/>
            </a:pPr>
            <a:endParaRPr sz="1200" b="0" baseline="-25000" dirty="0">
              <a:solidFill>
                <a:schemeClr val="lt1"/>
              </a:solidFill>
            </a:endParaRPr>
          </a:p>
          <a:p>
            <a:pPr marL="457200" lvl="0" indent="0" algn="l" rtl="0">
              <a:lnSpc>
                <a:spcPct val="115000"/>
              </a:lnSpc>
              <a:spcBef>
                <a:spcPts val="1000"/>
              </a:spcBef>
              <a:spcAft>
                <a:spcPts val="0"/>
              </a:spcAft>
              <a:buNone/>
            </a:pPr>
            <a:endParaRPr sz="1200" b="0" baseline="-25000" dirty="0">
              <a:solidFill>
                <a:schemeClr val="lt1"/>
              </a:solidFill>
            </a:endParaRPr>
          </a:p>
          <a:p>
            <a:pPr marL="0" lvl="0" indent="0" algn="l" rtl="0">
              <a:spcBef>
                <a:spcPts val="1000"/>
              </a:spcBef>
              <a:spcAft>
                <a:spcPts val="0"/>
              </a:spcAft>
              <a:buNone/>
            </a:pPr>
            <a:endParaRPr sz="2100" b="0" dirty="0">
              <a:solidFill>
                <a:schemeClr val="lt1"/>
              </a:solidFill>
            </a:endParaRPr>
          </a:p>
          <a:p>
            <a:pPr marL="0" lvl="0" indent="0" algn="l" rtl="0">
              <a:spcBef>
                <a:spcPts val="1200"/>
              </a:spcBef>
              <a:spcAft>
                <a:spcPts val="1200"/>
              </a:spcAft>
              <a:buNone/>
            </a:pPr>
            <a:endParaRPr sz="2100" b="0" dirty="0">
              <a:solidFill>
                <a:schemeClr val="lt1"/>
              </a:solidFill>
            </a:endParaRPr>
          </a:p>
        </p:txBody>
      </p:sp>
      <p:sp>
        <p:nvSpPr>
          <p:cNvPr id="200" name="Google Shape;200;p22"/>
          <p:cNvSpPr txBox="1">
            <a:spLocks noGrp="1"/>
          </p:cNvSpPr>
          <p:nvPr>
            <p:ph type="title" idx="4294967295"/>
          </p:nvPr>
        </p:nvSpPr>
        <p:spPr>
          <a:xfrm>
            <a:off x="3238363" y="561025"/>
            <a:ext cx="2576400" cy="654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de-DE" sz="2800" dirty="0" err="1">
                <a:solidFill>
                  <a:schemeClr val="lt1"/>
                </a:solidFill>
                <a:latin typeface="Lato" panose="020F0502020204030203" pitchFamily="34" charset="0"/>
                <a:ea typeface="Lato" panose="020F0502020204030203" pitchFamily="34" charset="0"/>
                <a:cs typeface="Lato" panose="020F0502020204030203" pitchFamily="34" charset="0"/>
              </a:rPr>
              <a:t>Discussion</a:t>
            </a:r>
            <a:r>
              <a:rPr lang="de-DE" sz="1400" dirty="0">
                <a:solidFill>
                  <a:schemeClr val="lt1"/>
                </a:solidFill>
                <a:latin typeface="Lato" panose="020F0502020204030203" pitchFamily="34" charset="0"/>
                <a:ea typeface="Lato" panose="020F0502020204030203" pitchFamily="34" charset="0"/>
                <a:cs typeface="Lato" panose="020F0502020204030203" pitchFamily="34" charset="0"/>
              </a:rPr>
              <a:t> </a:t>
            </a:r>
            <a:endParaRPr sz="1400" dirty="0">
              <a:solidFill>
                <a:schemeClr val="lt1"/>
              </a:solidFill>
              <a:latin typeface="Lato" panose="020F0502020204030203" pitchFamily="34" charset="0"/>
              <a:ea typeface="Lato" panose="020F0502020204030203" pitchFamily="34" charset="0"/>
              <a:cs typeface="Lato" panose="020F0502020204030203" pitchFamily="34" charset="0"/>
            </a:endParaRPr>
          </a:p>
          <a:p>
            <a:pPr marL="457200" lvl="0" indent="0" algn="l" rtl="0">
              <a:lnSpc>
                <a:spcPct val="115000"/>
              </a:lnSpc>
              <a:spcBef>
                <a:spcPts val="1000"/>
              </a:spcBef>
              <a:spcAft>
                <a:spcPts val="0"/>
              </a:spcAft>
              <a:buNone/>
            </a:pPr>
            <a:endParaRPr sz="1200" baseline="-25000" dirty="0">
              <a:solidFill>
                <a:schemeClr val="lt1"/>
              </a:solidFill>
            </a:endParaRPr>
          </a:p>
          <a:p>
            <a:pPr marL="0" lvl="0" indent="0" algn="l" rtl="0">
              <a:spcBef>
                <a:spcPts val="1200"/>
              </a:spcBef>
              <a:spcAft>
                <a:spcPts val="1200"/>
              </a:spcAft>
              <a:buNone/>
            </a:pPr>
            <a:endParaRPr sz="2100" dirty="0">
              <a:solidFill>
                <a:schemeClr val="lt1"/>
              </a:solidFill>
            </a:endParaRPr>
          </a:p>
        </p:txBody>
      </p:sp>
      <p:sp>
        <p:nvSpPr>
          <p:cNvPr id="2" name="Foliennummernplatzhalter 1">
            <a:extLst>
              <a:ext uri="{FF2B5EF4-FFF2-40B4-BE49-F238E27FC236}">
                <a16:creationId xmlns:a16="http://schemas.microsoft.com/office/drawing/2014/main" id="{AE82089D-93FC-A14C-B109-D90D1424F6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20</a:t>
            </a:fld>
            <a:endParaRPr lang="de-DE" dirty="0"/>
          </a:p>
        </p:txBody>
      </p:sp>
    </p:spTree>
    <p:extLst>
      <p:ext uri="{BB962C8B-B14F-4D97-AF65-F5344CB8AC3E}">
        <p14:creationId xmlns:p14="http://schemas.microsoft.com/office/powerpoint/2010/main" val="514638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pic>
        <p:nvPicPr>
          <p:cNvPr id="205" name="Google Shape;205;p23"/>
          <p:cNvPicPr preferRelativeResize="0"/>
          <p:nvPr/>
        </p:nvPicPr>
        <p:blipFill rotWithShape="1">
          <a:blip r:embed="rId3">
            <a:alphaModFix amt="49000"/>
          </a:blip>
          <a:srcRect/>
          <a:stretch/>
        </p:blipFill>
        <p:spPr>
          <a:xfrm>
            <a:off x="0" y="0"/>
            <a:ext cx="9144000" cy="5143500"/>
          </a:xfrm>
          <a:prstGeom prst="rect">
            <a:avLst/>
          </a:prstGeom>
          <a:noFill/>
          <a:ln>
            <a:noFill/>
          </a:ln>
          <a:effectLst>
            <a:outerShdw blurRad="57150" dist="19050" dir="5400000" algn="bl" rotWithShape="0">
              <a:srgbClr val="000000">
                <a:alpha val="26000"/>
              </a:srgbClr>
            </a:outerShdw>
          </a:effectLst>
        </p:spPr>
      </p:pic>
      <p:sp>
        <p:nvSpPr>
          <p:cNvPr id="206" name="Google Shape;206;p23"/>
          <p:cNvSpPr/>
          <p:nvPr/>
        </p:nvSpPr>
        <p:spPr>
          <a:xfrm>
            <a:off x="242850" y="228600"/>
            <a:ext cx="8810700" cy="4686300"/>
          </a:xfrm>
          <a:prstGeom prst="rect">
            <a:avLst/>
          </a:prstGeom>
          <a:solidFill>
            <a:srgbClr val="000000">
              <a:alpha val="76920"/>
            </a:srgbClr>
          </a:solidFill>
          <a:ln>
            <a:noFill/>
          </a:ln>
          <a:effectLst>
            <a:outerShdw blurRad="57150" dist="19050" dir="5400000" algn="bl" rotWithShape="0">
              <a:srgbClr val="F3F3F3">
                <a:alpha val="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de-DE" dirty="0"/>
              <a:t>I </a:t>
            </a:r>
            <a:endParaRPr dirty="0"/>
          </a:p>
        </p:txBody>
      </p:sp>
      <p:pic>
        <p:nvPicPr>
          <p:cNvPr id="208" name="Google Shape;208;p23"/>
          <p:cNvPicPr preferRelativeResize="0"/>
          <p:nvPr/>
        </p:nvPicPr>
        <p:blipFill>
          <a:blip r:embed="rId4">
            <a:alphaModFix/>
            <a:duotone>
              <a:schemeClr val="accent2">
                <a:shade val="45000"/>
                <a:satMod val="135000"/>
              </a:schemeClr>
              <a:prstClr val="white"/>
            </a:duotone>
          </a:blip>
          <a:stretch>
            <a:fillRect/>
          </a:stretch>
        </p:blipFill>
        <p:spPr>
          <a:xfrm>
            <a:off x="2025750" y="534675"/>
            <a:ext cx="655524" cy="654001"/>
          </a:xfrm>
          <a:prstGeom prst="rect">
            <a:avLst/>
          </a:prstGeom>
          <a:noFill/>
          <a:ln>
            <a:noFill/>
          </a:ln>
        </p:spPr>
      </p:pic>
      <p:pic>
        <p:nvPicPr>
          <p:cNvPr id="209" name="Google Shape;209;p23"/>
          <p:cNvPicPr preferRelativeResize="0"/>
          <p:nvPr/>
        </p:nvPicPr>
        <p:blipFill>
          <a:blip r:embed="rId5">
            <a:alphaModFix/>
            <a:duotone>
              <a:schemeClr val="accent2">
                <a:shade val="45000"/>
                <a:satMod val="135000"/>
              </a:schemeClr>
              <a:prstClr val="white"/>
            </a:duotone>
          </a:blip>
          <a:stretch>
            <a:fillRect/>
          </a:stretch>
        </p:blipFill>
        <p:spPr>
          <a:xfrm>
            <a:off x="6242149" y="541737"/>
            <a:ext cx="655526" cy="639886"/>
          </a:xfrm>
          <a:prstGeom prst="rect">
            <a:avLst/>
          </a:prstGeom>
          <a:noFill/>
          <a:ln>
            <a:noFill/>
          </a:ln>
        </p:spPr>
      </p:pic>
      <p:pic>
        <p:nvPicPr>
          <p:cNvPr id="210" name="Google Shape;210;p23"/>
          <p:cNvPicPr preferRelativeResize="0"/>
          <p:nvPr/>
        </p:nvPicPr>
        <p:blipFill>
          <a:blip r:embed="rId6">
            <a:alphaModFix/>
            <a:duotone>
              <a:schemeClr val="accent2">
                <a:shade val="45000"/>
                <a:satMod val="135000"/>
              </a:schemeClr>
              <a:prstClr val="white"/>
            </a:duotone>
          </a:blip>
          <a:stretch>
            <a:fillRect/>
          </a:stretch>
        </p:blipFill>
        <p:spPr>
          <a:xfrm>
            <a:off x="4244238" y="536937"/>
            <a:ext cx="655525" cy="649486"/>
          </a:xfrm>
          <a:prstGeom prst="rect">
            <a:avLst/>
          </a:prstGeom>
          <a:noFill/>
          <a:ln>
            <a:noFill/>
          </a:ln>
        </p:spPr>
      </p:pic>
      <p:sp>
        <p:nvSpPr>
          <p:cNvPr id="212" name="Google Shape;212;p23"/>
          <p:cNvSpPr/>
          <p:nvPr/>
        </p:nvSpPr>
        <p:spPr>
          <a:xfrm>
            <a:off x="3243613" y="656925"/>
            <a:ext cx="438300" cy="409500"/>
          </a:xfrm>
          <a:prstGeom prst="mathPlus">
            <a:avLst>
              <a:gd name="adj1" fmla="val 2352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a:off x="5351800" y="656925"/>
            <a:ext cx="438300" cy="409500"/>
          </a:xfrm>
          <a:prstGeom prst="mathPlus">
            <a:avLst>
              <a:gd name="adj1" fmla="val 2352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txBox="1">
            <a:spLocks noGrp="1"/>
          </p:cNvSpPr>
          <p:nvPr>
            <p:ph type="title" idx="4294967295"/>
          </p:nvPr>
        </p:nvSpPr>
        <p:spPr>
          <a:xfrm>
            <a:off x="242850" y="1287600"/>
            <a:ext cx="8810700" cy="31992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 sz="4200" dirty="0">
                <a:solidFill>
                  <a:schemeClr val="bg1"/>
                </a:solidFill>
                <a:latin typeface="Lato" panose="020F0502020204030203" pitchFamily="34" charset="0"/>
                <a:ea typeface="Lato" panose="020F0502020204030203" pitchFamily="34" charset="0"/>
                <a:cs typeface="Lato" panose="020F0502020204030203" pitchFamily="34" charset="0"/>
              </a:rPr>
              <a:t>Conclusions. </a:t>
            </a:r>
            <a:br>
              <a:rPr lang="en" sz="4200" dirty="0">
                <a:solidFill>
                  <a:schemeClr val="bg1"/>
                </a:solidFill>
                <a:latin typeface="Lato" panose="020F0502020204030203" pitchFamily="34" charset="0"/>
                <a:ea typeface="Lato" panose="020F0502020204030203" pitchFamily="34" charset="0"/>
                <a:cs typeface="Lato" panose="020F0502020204030203" pitchFamily="34" charset="0"/>
              </a:rPr>
            </a:br>
            <a:br>
              <a:rPr lang="en" sz="420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2100" dirty="0">
                <a:solidFill>
                  <a:schemeClr val="bg1"/>
                </a:solidFill>
                <a:latin typeface="Lato" panose="020F0502020204030203" pitchFamily="34" charset="0"/>
                <a:ea typeface="Lato" panose="020F0502020204030203" pitchFamily="34" charset="0"/>
                <a:cs typeface="Lato" panose="020F0502020204030203" pitchFamily="34" charset="0"/>
              </a:rPr>
              <a:t>Unlimited power!!! </a:t>
            </a:r>
            <a:endParaRPr sz="21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lvl="0" indent="0" algn="l" rtl="0">
              <a:lnSpc>
                <a:spcPct val="115000"/>
              </a:lnSpc>
              <a:spcBef>
                <a:spcPts val="1000"/>
              </a:spcBef>
              <a:spcAft>
                <a:spcPts val="1000"/>
              </a:spcAft>
              <a:buNone/>
            </a:pPr>
            <a:endParaRPr sz="2400" u="sng" dirty="0">
              <a:solidFill>
                <a:schemeClr val="accent5"/>
              </a:solidFill>
            </a:endParaRPr>
          </a:p>
        </p:txBody>
      </p:sp>
      <p:sp>
        <p:nvSpPr>
          <p:cNvPr id="2" name="Foliennummernplatzhalter 1">
            <a:extLst>
              <a:ext uri="{FF2B5EF4-FFF2-40B4-BE49-F238E27FC236}">
                <a16:creationId xmlns:a16="http://schemas.microsoft.com/office/drawing/2014/main" id="{99791828-C0C9-644A-9204-48703EE710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21</a:t>
            </a:fld>
            <a:endParaRPr lang="de-DE"/>
          </a:p>
        </p:txBody>
      </p:sp>
    </p:spTree>
    <p:extLst>
      <p:ext uri="{BB962C8B-B14F-4D97-AF65-F5344CB8AC3E}">
        <p14:creationId xmlns:p14="http://schemas.microsoft.com/office/powerpoint/2010/main" val="509455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pic>
        <p:nvPicPr>
          <p:cNvPr id="219" name="Google Shape;219;p24"/>
          <p:cNvPicPr preferRelativeResize="0"/>
          <p:nvPr/>
        </p:nvPicPr>
        <p:blipFill rotWithShape="1">
          <a:blip r:embed="rId3">
            <a:alphaModFix amt="49000"/>
          </a:blip>
          <a:srcRect/>
          <a:stretch/>
        </p:blipFill>
        <p:spPr>
          <a:xfrm>
            <a:off x="0" y="0"/>
            <a:ext cx="9144000" cy="5143500"/>
          </a:xfrm>
          <a:prstGeom prst="rect">
            <a:avLst/>
          </a:prstGeom>
          <a:noFill/>
          <a:ln>
            <a:noFill/>
          </a:ln>
          <a:effectLst>
            <a:outerShdw blurRad="57150" dist="19050" dir="5400000" algn="bl" rotWithShape="0">
              <a:srgbClr val="000000">
                <a:alpha val="26000"/>
              </a:srgbClr>
            </a:outerShdw>
          </a:effectLst>
        </p:spPr>
      </p:pic>
      <p:sp>
        <p:nvSpPr>
          <p:cNvPr id="220" name="Google Shape;220;p24"/>
          <p:cNvSpPr/>
          <p:nvPr/>
        </p:nvSpPr>
        <p:spPr>
          <a:xfrm>
            <a:off x="242850" y="228600"/>
            <a:ext cx="8810700" cy="4686300"/>
          </a:xfrm>
          <a:prstGeom prst="rect">
            <a:avLst/>
          </a:prstGeom>
          <a:solidFill>
            <a:srgbClr val="000000">
              <a:alpha val="76920"/>
            </a:srgbClr>
          </a:solidFill>
          <a:ln>
            <a:noFill/>
          </a:ln>
          <a:effectLst>
            <a:outerShdw blurRad="57150" dist="19050" dir="5400000" algn="bl" rotWithShape="0">
              <a:srgbClr val="F3F3F3">
                <a:alpha val="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2" name="Google Shape;222;p24"/>
          <p:cNvPicPr preferRelativeResize="0"/>
          <p:nvPr/>
        </p:nvPicPr>
        <p:blipFill>
          <a:blip r:embed="rId4">
            <a:alphaModFix/>
            <a:duotone>
              <a:schemeClr val="accent2">
                <a:shade val="45000"/>
                <a:satMod val="135000"/>
              </a:schemeClr>
              <a:prstClr val="white"/>
            </a:duotone>
          </a:blip>
          <a:stretch>
            <a:fillRect/>
          </a:stretch>
        </p:blipFill>
        <p:spPr>
          <a:xfrm>
            <a:off x="2025750" y="534675"/>
            <a:ext cx="655524" cy="654001"/>
          </a:xfrm>
          <a:prstGeom prst="rect">
            <a:avLst/>
          </a:prstGeom>
          <a:noFill/>
          <a:ln>
            <a:noFill/>
          </a:ln>
        </p:spPr>
      </p:pic>
      <p:pic>
        <p:nvPicPr>
          <p:cNvPr id="223" name="Google Shape;223;p24"/>
          <p:cNvPicPr preferRelativeResize="0"/>
          <p:nvPr/>
        </p:nvPicPr>
        <p:blipFill>
          <a:blip r:embed="rId5">
            <a:alphaModFix/>
            <a:duotone>
              <a:schemeClr val="accent2">
                <a:shade val="45000"/>
                <a:satMod val="135000"/>
              </a:schemeClr>
              <a:prstClr val="white"/>
            </a:duotone>
          </a:blip>
          <a:stretch>
            <a:fillRect/>
          </a:stretch>
        </p:blipFill>
        <p:spPr>
          <a:xfrm>
            <a:off x="6242149" y="541737"/>
            <a:ext cx="655526" cy="639886"/>
          </a:xfrm>
          <a:prstGeom prst="rect">
            <a:avLst/>
          </a:prstGeom>
          <a:noFill/>
          <a:ln>
            <a:noFill/>
          </a:ln>
        </p:spPr>
      </p:pic>
      <p:pic>
        <p:nvPicPr>
          <p:cNvPr id="224" name="Google Shape;224;p24"/>
          <p:cNvPicPr preferRelativeResize="0"/>
          <p:nvPr/>
        </p:nvPicPr>
        <p:blipFill>
          <a:blip r:embed="rId6">
            <a:alphaModFix/>
            <a:duotone>
              <a:schemeClr val="accent2">
                <a:shade val="45000"/>
                <a:satMod val="135000"/>
              </a:schemeClr>
              <a:prstClr val="white"/>
            </a:duotone>
          </a:blip>
          <a:stretch>
            <a:fillRect/>
          </a:stretch>
        </p:blipFill>
        <p:spPr>
          <a:xfrm>
            <a:off x="4244238" y="536937"/>
            <a:ext cx="655525" cy="649486"/>
          </a:xfrm>
          <a:prstGeom prst="rect">
            <a:avLst/>
          </a:prstGeom>
          <a:noFill/>
          <a:ln>
            <a:noFill/>
          </a:ln>
        </p:spPr>
      </p:pic>
      <p:sp>
        <p:nvSpPr>
          <p:cNvPr id="226" name="Google Shape;226;p24"/>
          <p:cNvSpPr/>
          <p:nvPr/>
        </p:nvSpPr>
        <p:spPr>
          <a:xfrm>
            <a:off x="3243613" y="656925"/>
            <a:ext cx="438300" cy="409500"/>
          </a:xfrm>
          <a:prstGeom prst="mathPlus">
            <a:avLst>
              <a:gd name="adj1" fmla="val 2352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4"/>
          <p:cNvSpPr/>
          <p:nvPr/>
        </p:nvSpPr>
        <p:spPr>
          <a:xfrm>
            <a:off x="5351800" y="656925"/>
            <a:ext cx="438300" cy="409500"/>
          </a:xfrm>
          <a:prstGeom prst="mathPlus">
            <a:avLst>
              <a:gd name="adj1" fmla="val 2352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4"/>
          <p:cNvSpPr txBox="1">
            <a:spLocks noGrp="1"/>
          </p:cNvSpPr>
          <p:nvPr>
            <p:ph type="title" idx="4294967295"/>
          </p:nvPr>
        </p:nvSpPr>
        <p:spPr>
          <a:xfrm>
            <a:off x="242850" y="1287600"/>
            <a:ext cx="8810700" cy="319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200" dirty="0">
                <a:solidFill>
                  <a:schemeClr val="bg1"/>
                </a:solidFill>
                <a:latin typeface="Lato" panose="020F0502020204030203" pitchFamily="34" charset="0"/>
                <a:ea typeface="Lato" panose="020F0502020204030203" pitchFamily="34" charset="0"/>
                <a:cs typeface="Lato" panose="020F0502020204030203" pitchFamily="34" charset="0"/>
              </a:rPr>
              <a:t>Outlook: </a:t>
            </a:r>
            <a:endParaRPr sz="4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457200" lvl="0" indent="-361950" algn="l" rtl="0">
              <a:spcBef>
                <a:spcPts val="1000"/>
              </a:spcBef>
              <a:spcAft>
                <a:spcPts val="0"/>
              </a:spcAft>
              <a:buClr>
                <a:schemeClr val="lt1"/>
              </a:buClr>
              <a:buSzPts val="2100"/>
              <a:buChar char="●"/>
            </a:pPr>
            <a:r>
              <a:rPr lang="de-DE" sz="2100" dirty="0" err="1">
                <a:solidFill>
                  <a:schemeClr val="lt1"/>
                </a:solidFill>
                <a:latin typeface="Lato" panose="020F0502020204030203" pitchFamily="34" charset="0"/>
                <a:ea typeface="Lato" panose="020F0502020204030203" pitchFamily="34" charset="0"/>
                <a:cs typeface="Lato" panose="020F0502020204030203" pitchFamily="34" charset="0"/>
              </a:rPr>
              <a:t>Fullfill</a:t>
            </a:r>
            <a:r>
              <a:rPr lang="de-DE" sz="2100" dirty="0">
                <a:solidFill>
                  <a:schemeClr val="lt1"/>
                </a:solidFill>
                <a:latin typeface="Lato" panose="020F0502020204030203" pitchFamily="34" charset="0"/>
                <a:ea typeface="Lato" panose="020F0502020204030203" pitchFamily="34" charset="0"/>
                <a:cs typeface="Lato" panose="020F0502020204030203" pitchFamily="34" charset="0"/>
              </a:rPr>
              <a:t> </a:t>
            </a:r>
            <a:r>
              <a:rPr lang="de-DE" sz="2100" dirty="0" err="1">
                <a:solidFill>
                  <a:schemeClr val="lt1"/>
                </a:solidFill>
                <a:latin typeface="Lato" panose="020F0502020204030203" pitchFamily="34" charset="0"/>
                <a:ea typeface="Lato" panose="020F0502020204030203" pitchFamily="34" charset="0"/>
                <a:cs typeface="Lato" panose="020F0502020204030203" pitchFamily="34" charset="0"/>
              </a:rPr>
              <a:t>your</a:t>
            </a:r>
            <a:r>
              <a:rPr lang="de-DE" sz="2100" dirty="0">
                <a:solidFill>
                  <a:schemeClr val="lt1"/>
                </a:solidFill>
                <a:latin typeface="Lato" panose="020F0502020204030203" pitchFamily="34" charset="0"/>
                <a:ea typeface="Lato" panose="020F0502020204030203" pitchFamily="34" charset="0"/>
                <a:cs typeface="Lato" panose="020F0502020204030203" pitchFamily="34" charset="0"/>
              </a:rPr>
              <a:t> </a:t>
            </a:r>
            <a:r>
              <a:rPr lang="de-DE" sz="2100" dirty="0" err="1">
                <a:solidFill>
                  <a:schemeClr val="lt1"/>
                </a:solidFill>
                <a:latin typeface="Lato" panose="020F0502020204030203" pitchFamily="34" charset="0"/>
                <a:ea typeface="Lato" panose="020F0502020204030203" pitchFamily="34" charset="0"/>
                <a:cs typeface="Lato" panose="020F0502020204030203" pitchFamily="34" charset="0"/>
              </a:rPr>
              <a:t>destiny</a:t>
            </a:r>
            <a:r>
              <a:rPr lang="de-DE" sz="2100" dirty="0">
                <a:solidFill>
                  <a:schemeClr val="lt1"/>
                </a:solidFill>
                <a:latin typeface="Lato" panose="020F0502020204030203" pitchFamily="34" charset="0"/>
                <a:ea typeface="Lato" panose="020F0502020204030203" pitchFamily="34" charset="0"/>
                <a:cs typeface="Lato" panose="020F0502020204030203" pitchFamily="34" charset="0"/>
              </a:rPr>
              <a:t> </a:t>
            </a:r>
            <a:r>
              <a:rPr lang="de-DE" sz="2100" dirty="0" err="1">
                <a:solidFill>
                  <a:schemeClr val="lt1"/>
                </a:solidFill>
                <a:latin typeface="Lato" panose="020F0502020204030203" pitchFamily="34" charset="0"/>
                <a:ea typeface="Lato" panose="020F0502020204030203" pitchFamily="34" charset="0"/>
                <a:cs typeface="Lato" panose="020F0502020204030203" pitchFamily="34" charset="0"/>
              </a:rPr>
              <a:t>young</a:t>
            </a:r>
            <a:r>
              <a:rPr lang="de-DE" sz="2100" dirty="0">
                <a:solidFill>
                  <a:schemeClr val="lt1"/>
                </a:solidFill>
                <a:latin typeface="Lato" panose="020F0502020204030203" pitchFamily="34" charset="0"/>
                <a:ea typeface="Lato" panose="020F0502020204030203" pitchFamily="34" charset="0"/>
                <a:cs typeface="Lato" panose="020F0502020204030203" pitchFamily="34" charset="0"/>
              </a:rPr>
              <a:t> </a:t>
            </a:r>
            <a:r>
              <a:rPr lang="de-DE" sz="2100" dirty="0" err="1">
                <a:solidFill>
                  <a:schemeClr val="lt1"/>
                </a:solidFill>
                <a:latin typeface="Lato" panose="020F0502020204030203" pitchFamily="34" charset="0"/>
                <a:ea typeface="Lato" panose="020F0502020204030203" pitchFamily="34" charset="0"/>
                <a:cs typeface="Lato" panose="020F0502020204030203" pitchFamily="34" charset="0"/>
              </a:rPr>
              <a:t>skywalker</a:t>
            </a:r>
            <a:r>
              <a:rPr lang="de-DE" sz="2100" dirty="0">
                <a:solidFill>
                  <a:schemeClr val="lt1"/>
                </a:solidFill>
                <a:latin typeface="Lato" panose="020F0502020204030203" pitchFamily="34" charset="0"/>
                <a:ea typeface="Lato" panose="020F0502020204030203" pitchFamily="34" charset="0"/>
                <a:cs typeface="Lato" panose="020F0502020204030203" pitchFamily="34" charset="0"/>
              </a:rPr>
              <a:t> </a:t>
            </a:r>
            <a:endParaRPr sz="2100" dirty="0">
              <a:solidFill>
                <a:schemeClr val="lt1"/>
              </a:solidFill>
              <a:latin typeface="Lato" panose="020F0502020204030203" pitchFamily="34" charset="0"/>
              <a:ea typeface="Lato" panose="020F0502020204030203" pitchFamily="34" charset="0"/>
              <a:cs typeface="Lato" panose="020F0502020204030203" pitchFamily="34" charset="0"/>
            </a:endParaRPr>
          </a:p>
          <a:p>
            <a:pPr marL="0" lvl="0" indent="0" algn="l" rtl="0">
              <a:spcBef>
                <a:spcPts val="1000"/>
              </a:spcBef>
              <a:spcAft>
                <a:spcPts val="0"/>
              </a:spcAft>
              <a:buNone/>
            </a:pPr>
            <a:endParaRPr sz="2100" dirty="0"/>
          </a:p>
          <a:p>
            <a:pPr marL="0" lvl="0" indent="0" algn="l" rtl="0">
              <a:lnSpc>
                <a:spcPct val="115000"/>
              </a:lnSpc>
              <a:spcBef>
                <a:spcPts val="1000"/>
              </a:spcBef>
              <a:spcAft>
                <a:spcPts val="1000"/>
              </a:spcAft>
              <a:buNone/>
            </a:pPr>
            <a:endParaRPr sz="2400" u="sng" dirty="0">
              <a:solidFill>
                <a:schemeClr val="accent5"/>
              </a:solidFill>
            </a:endParaRPr>
          </a:p>
        </p:txBody>
      </p:sp>
      <p:sp>
        <p:nvSpPr>
          <p:cNvPr id="2" name="Foliennummernplatzhalter 1">
            <a:extLst>
              <a:ext uri="{FF2B5EF4-FFF2-40B4-BE49-F238E27FC236}">
                <a16:creationId xmlns:a16="http://schemas.microsoft.com/office/drawing/2014/main" id="{A3110125-008C-4741-97A8-C218630FBE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22</a:t>
            </a:fld>
            <a:endParaRPr lang="de-DE"/>
          </a:p>
        </p:txBody>
      </p:sp>
    </p:spTree>
    <p:extLst>
      <p:ext uri="{BB962C8B-B14F-4D97-AF65-F5344CB8AC3E}">
        <p14:creationId xmlns:p14="http://schemas.microsoft.com/office/powerpoint/2010/main" val="515996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9793AB8-31B0-5D49-9875-69845D75B5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3</a:t>
            </a:fld>
            <a:endParaRPr lang="de-DE" dirty="0"/>
          </a:p>
        </p:txBody>
      </p:sp>
      <p:sp>
        <p:nvSpPr>
          <p:cNvPr id="5" name="Google Shape;78;p14">
            <a:extLst>
              <a:ext uri="{FF2B5EF4-FFF2-40B4-BE49-F238E27FC236}">
                <a16:creationId xmlns:a16="http://schemas.microsoft.com/office/drawing/2014/main" id="{EFFC8F91-52DA-C84A-B3F7-A7A0D21B30E9}"/>
              </a:ext>
            </a:extLst>
          </p:cNvPr>
          <p:cNvSpPr txBox="1">
            <a:spLocks/>
          </p:cNvSpPr>
          <p:nvPr/>
        </p:nvSpPr>
        <p:spPr>
          <a:xfrm>
            <a:off x="535774" y="272562"/>
            <a:ext cx="5990700" cy="7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spcAft>
                <a:spcPts val="1600"/>
              </a:spcAft>
            </a:pPr>
            <a:r>
              <a:rPr lang="de-DE" dirty="0" err="1">
                <a:solidFill>
                  <a:schemeClr val="accent2">
                    <a:lumMod val="75000"/>
                  </a:schemeClr>
                </a:solidFill>
              </a:rPr>
              <a:t>Introduction</a:t>
            </a:r>
            <a:endParaRPr lang="de-DE" dirty="0">
              <a:solidFill>
                <a:schemeClr val="accent2">
                  <a:lumMod val="75000"/>
                </a:schemeClr>
              </a:solidFill>
            </a:endParaRPr>
          </a:p>
        </p:txBody>
      </p:sp>
      <p:sp>
        <p:nvSpPr>
          <p:cNvPr id="6" name="Google Shape;79;p14">
            <a:extLst>
              <a:ext uri="{FF2B5EF4-FFF2-40B4-BE49-F238E27FC236}">
                <a16:creationId xmlns:a16="http://schemas.microsoft.com/office/drawing/2014/main" id="{B68A37AD-52AF-0F44-B368-73E10C94D2B0}"/>
              </a:ext>
            </a:extLst>
          </p:cNvPr>
          <p:cNvSpPr txBox="1">
            <a:spLocks/>
          </p:cNvSpPr>
          <p:nvPr/>
        </p:nvSpPr>
        <p:spPr>
          <a:xfrm>
            <a:off x="535774" y="1040562"/>
            <a:ext cx="8256533" cy="2370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lnSpc>
                <a:spcPct val="115000"/>
              </a:lnSpc>
            </a:pPr>
            <a:r>
              <a:rPr lang="en-US" sz="1800" b="0" i="1" dirty="0">
                <a:latin typeface="Lato"/>
                <a:ea typeface="Lato"/>
                <a:cs typeface="Lato"/>
                <a:sym typeface="Lato"/>
              </a:rPr>
              <a:t>Literature review – tell us about what is known out there about the topic in question and what is not known (research gap).  </a:t>
            </a:r>
            <a:br>
              <a:rPr lang="en-US" sz="1800" b="0" i="1" dirty="0">
                <a:latin typeface="Lato"/>
                <a:ea typeface="Lato"/>
                <a:cs typeface="Lato"/>
                <a:sym typeface="Lato"/>
              </a:rPr>
            </a:br>
            <a:br>
              <a:rPr lang="en-US" sz="1800" b="0" i="1" dirty="0">
                <a:latin typeface="Lato"/>
                <a:ea typeface="Lato"/>
                <a:cs typeface="Lato"/>
                <a:sym typeface="Lato"/>
              </a:rPr>
            </a:br>
            <a:r>
              <a:rPr lang="en-US" sz="1800" b="0" i="1" dirty="0">
                <a:latin typeface="Lato"/>
                <a:ea typeface="Lato"/>
                <a:cs typeface="Lato"/>
                <a:sym typeface="Lato"/>
              </a:rPr>
              <a:t>This step can help to better generate specific questions and hypotheses. </a:t>
            </a:r>
            <a:br>
              <a:rPr lang="en-US" sz="1800" b="0" i="1" dirty="0">
                <a:latin typeface="Lato"/>
                <a:ea typeface="Lato"/>
                <a:cs typeface="Lato"/>
                <a:sym typeface="Lato"/>
              </a:rPr>
            </a:br>
            <a:br>
              <a:rPr lang="en-US" sz="1800" b="0" i="1" dirty="0">
                <a:latin typeface="Lato"/>
                <a:ea typeface="Lato"/>
                <a:cs typeface="Lato"/>
                <a:sym typeface="Lato"/>
              </a:rPr>
            </a:br>
            <a:r>
              <a:rPr lang="en-US" sz="1800" b="0" i="1" dirty="0">
                <a:latin typeface="Lato"/>
                <a:ea typeface="Lato"/>
                <a:cs typeface="Lato"/>
                <a:sym typeface="Lato"/>
              </a:rPr>
              <a:t>Link information, introduce important terms. Use images if you think they will help you to better visualize the topic. Remember, you are telling a story, use references  examples, images, key words, etc. </a:t>
            </a:r>
            <a:br>
              <a:rPr lang="en-US" sz="1800" b="0" i="1" dirty="0">
                <a:latin typeface="Lato"/>
                <a:ea typeface="Lato"/>
                <a:cs typeface="Lato"/>
                <a:sym typeface="Lato"/>
              </a:rPr>
            </a:br>
            <a:br>
              <a:rPr lang="en-US" sz="1800" b="0" i="1" dirty="0">
                <a:latin typeface="Lato"/>
                <a:ea typeface="Lato"/>
                <a:cs typeface="Lato"/>
                <a:sym typeface="Lato"/>
              </a:rPr>
            </a:br>
            <a:endParaRPr lang="en-US" sz="1800" b="0" i="1" dirty="0">
              <a:latin typeface="Lato"/>
              <a:ea typeface="Lato"/>
              <a:cs typeface="Lato"/>
              <a:sym typeface="Lato"/>
            </a:endParaRPr>
          </a:p>
        </p:txBody>
      </p:sp>
    </p:spTree>
    <p:extLst>
      <p:ext uri="{BB962C8B-B14F-4D97-AF65-F5344CB8AC3E}">
        <p14:creationId xmlns:p14="http://schemas.microsoft.com/office/powerpoint/2010/main" val="4078082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84"/>
        <p:cNvGrpSpPr/>
        <p:nvPr/>
      </p:nvGrpSpPr>
      <p:grpSpPr>
        <a:xfrm>
          <a:off x="0" y="0"/>
          <a:ext cx="0" cy="0"/>
          <a:chOff x="0" y="0"/>
          <a:chExt cx="0" cy="0"/>
        </a:xfrm>
      </p:grpSpPr>
      <p:pic>
        <p:nvPicPr>
          <p:cNvPr id="85" name="Google Shape;85;p15"/>
          <p:cNvPicPr preferRelativeResize="0"/>
          <p:nvPr/>
        </p:nvPicPr>
        <p:blipFill>
          <a:blip r:embed="rId3">
            <a:alphaModFix/>
          </a:blip>
          <a:stretch>
            <a:fillRect/>
          </a:stretch>
        </p:blipFill>
        <p:spPr>
          <a:xfrm>
            <a:off x="-58615" y="162737"/>
            <a:ext cx="9267092" cy="4818038"/>
          </a:xfrm>
          <a:prstGeom prst="rect">
            <a:avLst/>
          </a:prstGeom>
          <a:noFill/>
          <a:ln>
            <a:noFill/>
          </a:ln>
        </p:spPr>
      </p:pic>
      <p:pic>
        <p:nvPicPr>
          <p:cNvPr id="86" name="Google Shape;86;p15" descr="Piece of duct tape sticking a note to the slide"/>
          <p:cNvPicPr preferRelativeResize="0"/>
          <p:nvPr/>
        </p:nvPicPr>
        <p:blipFill rotWithShape="1">
          <a:blip r:embed="rId4">
            <a:alphaModFix/>
          </a:blip>
          <a:srcRect l="9244" t="5926" r="2118" b="10011"/>
          <a:stretch/>
        </p:blipFill>
        <p:spPr>
          <a:xfrm rot="154832">
            <a:off x="4053369" y="185891"/>
            <a:ext cx="1037261" cy="368473"/>
          </a:xfrm>
          <a:prstGeom prst="rect">
            <a:avLst/>
          </a:prstGeom>
          <a:noFill/>
          <a:ln>
            <a:noFill/>
          </a:ln>
        </p:spPr>
      </p:pic>
      <p:sp>
        <p:nvSpPr>
          <p:cNvPr id="87" name="Google Shape;87;p15"/>
          <p:cNvSpPr txBox="1"/>
          <p:nvPr/>
        </p:nvSpPr>
        <p:spPr>
          <a:xfrm>
            <a:off x="2482139" y="383135"/>
            <a:ext cx="4346173"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solidFill>
                  <a:schemeClr val="lt2"/>
                </a:solidFill>
                <a:latin typeface="Raleway"/>
                <a:ea typeface="Raleway"/>
                <a:cs typeface="Raleway"/>
                <a:sym typeface="Raleway"/>
              </a:rPr>
              <a:t>Questions and Hypotheses</a:t>
            </a:r>
            <a:endParaRPr sz="2400" b="1" dirty="0">
              <a:solidFill>
                <a:schemeClr val="lt2"/>
              </a:solidFill>
              <a:latin typeface="Raleway"/>
              <a:ea typeface="Raleway"/>
              <a:cs typeface="Raleway"/>
              <a:sym typeface="Raleway"/>
            </a:endParaRPr>
          </a:p>
        </p:txBody>
      </p:sp>
      <p:sp>
        <p:nvSpPr>
          <p:cNvPr id="88" name="Google Shape;88;p15"/>
          <p:cNvSpPr txBox="1">
            <a:spLocks noGrp="1"/>
          </p:cNvSpPr>
          <p:nvPr>
            <p:ph type="body" idx="4294967295"/>
          </p:nvPr>
        </p:nvSpPr>
        <p:spPr>
          <a:xfrm>
            <a:off x="847750" y="1014445"/>
            <a:ext cx="7299788" cy="40976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de-DE" sz="1200" b="1" dirty="0">
              <a:solidFill>
                <a:schemeClr val="dk2"/>
              </a:solidFill>
              <a:latin typeface="Lato" panose="020F0502020204030203" pitchFamily="34" charset="0"/>
              <a:ea typeface="Lato" panose="020F0502020204030203" pitchFamily="34" charset="0"/>
              <a:cs typeface="Lato" panose="020F0502020204030203" pitchFamily="34" charset="0"/>
              <a:sym typeface="Raleway"/>
            </a:endParaRPr>
          </a:p>
          <a:p>
            <a:pPr marL="0" lvl="0" indent="0" algn="l" rtl="0">
              <a:spcBef>
                <a:spcPts val="0"/>
              </a:spcBef>
              <a:spcAft>
                <a:spcPts val="0"/>
              </a:spcAft>
              <a:buNone/>
            </a:pPr>
            <a:r>
              <a:rPr lang="de-DE" sz="1200" b="1" dirty="0" err="1">
                <a:solidFill>
                  <a:schemeClr val="dk2"/>
                </a:solidFill>
                <a:latin typeface="Lato" panose="020F0502020204030203" pitchFamily="34" charset="0"/>
                <a:ea typeface="Lato" panose="020F0502020204030203" pitchFamily="34" charset="0"/>
                <a:cs typeface="Lato" panose="020F0502020204030203" pitchFamily="34" charset="0"/>
                <a:sym typeface="Raleway"/>
              </a:rPr>
              <a:t>What</a:t>
            </a:r>
            <a:r>
              <a:rPr lang="de-DE" sz="1200" b="1" dirty="0">
                <a:latin typeface="Lato" panose="020F0502020204030203" pitchFamily="34" charset="0"/>
                <a:ea typeface="Lato" panose="020F0502020204030203" pitchFamily="34" charset="0"/>
                <a:cs typeface="Lato" panose="020F0502020204030203" pitchFamily="34" charset="0"/>
                <a:sym typeface="Raleway"/>
              </a:rPr>
              <a:t>, </a:t>
            </a:r>
            <a:r>
              <a:rPr lang="de-DE" sz="1200" b="1" dirty="0" err="1">
                <a:latin typeface="Lato" panose="020F0502020204030203" pitchFamily="34" charset="0"/>
                <a:ea typeface="Lato" panose="020F0502020204030203" pitchFamily="34" charset="0"/>
                <a:cs typeface="Lato" panose="020F0502020204030203" pitchFamily="34" charset="0"/>
                <a:sym typeface="Raleway"/>
              </a:rPr>
              <a:t>Why</a:t>
            </a:r>
            <a:r>
              <a:rPr lang="de-DE" sz="1200" b="1" dirty="0">
                <a:latin typeface="Lato" panose="020F0502020204030203" pitchFamily="34" charset="0"/>
                <a:ea typeface="Lato" panose="020F0502020204030203" pitchFamily="34" charset="0"/>
                <a:cs typeface="Lato" panose="020F0502020204030203" pitchFamily="34" charset="0"/>
                <a:sym typeface="Raleway"/>
              </a:rPr>
              <a:t>, </a:t>
            </a:r>
            <a:r>
              <a:rPr lang="de-DE" sz="1200" b="1" dirty="0" err="1">
                <a:latin typeface="Lato" panose="020F0502020204030203" pitchFamily="34" charset="0"/>
                <a:ea typeface="Lato" panose="020F0502020204030203" pitchFamily="34" charset="0"/>
                <a:cs typeface="Lato" panose="020F0502020204030203" pitchFamily="34" charset="0"/>
                <a:sym typeface="Raleway"/>
              </a:rPr>
              <a:t>Where</a:t>
            </a:r>
            <a:r>
              <a:rPr lang="de-DE" sz="1200" b="1" dirty="0">
                <a:latin typeface="Lato" panose="020F0502020204030203" pitchFamily="34" charset="0"/>
                <a:ea typeface="Lato" panose="020F0502020204030203" pitchFamily="34" charset="0"/>
                <a:cs typeface="Lato" panose="020F0502020204030203" pitchFamily="34" charset="0"/>
                <a:sym typeface="Raleway"/>
              </a:rPr>
              <a:t>? </a:t>
            </a:r>
            <a:r>
              <a:rPr lang="de-DE" sz="1200" b="1" dirty="0" err="1">
                <a:latin typeface="Lato" panose="020F0502020204030203" pitchFamily="34" charset="0"/>
                <a:ea typeface="Lato" panose="020F0502020204030203" pitchFamily="34" charset="0"/>
                <a:cs typeface="Lato" panose="020F0502020204030203" pitchFamily="34" charset="0"/>
                <a:sym typeface="Raleway"/>
              </a:rPr>
              <a:t>Be</a:t>
            </a:r>
            <a:r>
              <a:rPr lang="de-DE" sz="1200" b="1" dirty="0">
                <a:latin typeface="Lato" panose="020F0502020204030203" pitchFamily="34" charset="0"/>
                <a:ea typeface="Lato" panose="020F0502020204030203" pitchFamily="34" charset="0"/>
                <a:cs typeface="Lato" panose="020F0502020204030203" pitchFamily="34" charset="0"/>
                <a:sym typeface="Raleway"/>
              </a:rPr>
              <a:t> </a:t>
            </a:r>
            <a:r>
              <a:rPr lang="de-DE" sz="1200" b="1" dirty="0" err="1">
                <a:latin typeface="Lato" panose="020F0502020204030203" pitchFamily="34" charset="0"/>
                <a:ea typeface="Lato" panose="020F0502020204030203" pitchFamily="34" charset="0"/>
                <a:cs typeface="Lato" panose="020F0502020204030203" pitchFamily="34" charset="0"/>
                <a:sym typeface="Raleway"/>
              </a:rPr>
              <a:t>as</a:t>
            </a:r>
            <a:r>
              <a:rPr lang="de-DE" sz="1200" b="1" dirty="0">
                <a:latin typeface="Lato" panose="020F0502020204030203" pitchFamily="34" charset="0"/>
                <a:ea typeface="Lato" panose="020F0502020204030203" pitchFamily="34" charset="0"/>
                <a:cs typeface="Lato" panose="020F0502020204030203" pitchFamily="34" charset="0"/>
                <a:sym typeface="Raleway"/>
              </a:rPr>
              <a:t> </a:t>
            </a:r>
            <a:r>
              <a:rPr lang="de-DE" sz="1200" b="1" dirty="0" err="1">
                <a:latin typeface="Lato" panose="020F0502020204030203" pitchFamily="34" charset="0"/>
                <a:ea typeface="Lato" panose="020F0502020204030203" pitchFamily="34" charset="0"/>
                <a:cs typeface="Lato" panose="020F0502020204030203" pitchFamily="34" charset="0"/>
                <a:sym typeface="Raleway"/>
              </a:rPr>
              <a:t>specific</a:t>
            </a:r>
            <a:r>
              <a:rPr lang="de-DE" sz="1200" b="1" dirty="0">
                <a:latin typeface="Lato" panose="020F0502020204030203" pitchFamily="34" charset="0"/>
                <a:ea typeface="Lato" panose="020F0502020204030203" pitchFamily="34" charset="0"/>
                <a:cs typeface="Lato" panose="020F0502020204030203" pitchFamily="34" charset="0"/>
                <a:sym typeface="Raleway"/>
              </a:rPr>
              <a:t> </a:t>
            </a:r>
            <a:r>
              <a:rPr lang="de-DE" sz="1200" b="1" dirty="0" err="1">
                <a:latin typeface="Lato" panose="020F0502020204030203" pitchFamily="34" charset="0"/>
                <a:ea typeface="Lato" panose="020F0502020204030203" pitchFamily="34" charset="0"/>
                <a:cs typeface="Lato" panose="020F0502020204030203" pitchFamily="34" charset="0"/>
                <a:sym typeface="Raleway"/>
              </a:rPr>
              <a:t>as</a:t>
            </a:r>
            <a:r>
              <a:rPr lang="de-DE" sz="1200" b="1" dirty="0">
                <a:latin typeface="Lato" panose="020F0502020204030203" pitchFamily="34" charset="0"/>
                <a:ea typeface="Lato" panose="020F0502020204030203" pitchFamily="34" charset="0"/>
                <a:cs typeface="Lato" panose="020F0502020204030203" pitchFamily="34" charset="0"/>
                <a:sym typeface="Raleway"/>
              </a:rPr>
              <a:t> </a:t>
            </a:r>
            <a:r>
              <a:rPr lang="de-DE" sz="1200" b="1" dirty="0" err="1">
                <a:latin typeface="Lato" panose="020F0502020204030203" pitchFamily="34" charset="0"/>
                <a:ea typeface="Lato" panose="020F0502020204030203" pitchFamily="34" charset="0"/>
                <a:cs typeface="Lato" panose="020F0502020204030203" pitchFamily="34" charset="0"/>
                <a:sym typeface="Raleway"/>
              </a:rPr>
              <a:t>possible</a:t>
            </a:r>
            <a:r>
              <a:rPr lang="de-DE" sz="1200" b="1" dirty="0">
                <a:latin typeface="Lato" panose="020F0502020204030203" pitchFamily="34" charset="0"/>
                <a:ea typeface="Lato" panose="020F0502020204030203" pitchFamily="34" charset="0"/>
                <a:cs typeface="Lato" panose="020F0502020204030203" pitchFamily="34" charset="0"/>
                <a:sym typeface="Raleway"/>
              </a:rPr>
              <a:t>!</a:t>
            </a:r>
          </a:p>
          <a:p>
            <a:pPr marL="0" lvl="0" indent="0" algn="l" rtl="0">
              <a:spcBef>
                <a:spcPts val="0"/>
              </a:spcBef>
              <a:spcAft>
                <a:spcPts val="0"/>
              </a:spcAft>
              <a:buNone/>
            </a:pPr>
            <a:endParaRPr lang="en-UM" sz="1200" dirty="0">
              <a:solidFill>
                <a:schemeClr val="dk2"/>
              </a:solidFill>
              <a:latin typeface="Lato" panose="020F0502020204030203" pitchFamily="34" charset="0"/>
              <a:ea typeface="Lato" panose="020F0502020204030203" pitchFamily="34" charset="0"/>
              <a:cs typeface="Lato" panose="020F0502020204030203" pitchFamily="34" charset="0"/>
              <a:sym typeface="Raleway"/>
            </a:endParaRPr>
          </a:p>
          <a:p>
            <a:pPr marL="457200" lvl="0" indent="-317500" algn="l" rtl="0">
              <a:spcBef>
                <a:spcPts val="1600"/>
              </a:spcBef>
              <a:spcAft>
                <a:spcPts val="0"/>
              </a:spcAft>
              <a:buClr>
                <a:schemeClr val="dk1"/>
              </a:buClr>
              <a:buSzPts val="1400"/>
              <a:buFont typeface="Raleway"/>
              <a:buChar char="➔"/>
            </a:pPr>
            <a:r>
              <a:rPr lang="en" sz="12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sym typeface="Raleway"/>
              </a:rPr>
              <a:t>H1 – behavioral exp. icon</a:t>
            </a:r>
            <a:br>
              <a:rPr lang="en" sz="1400" dirty="0">
                <a:latin typeface="Lato" panose="020F0502020204030203" pitchFamily="34" charset="0"/>
                <a:ea typeface="Lato" panose="020F0502020204030203" pitchFamily="34" charset="0"/>
                <a:cs typeface="Lato" panose="020F0502020204030203" pitchFamily="34" charset="0"/>
                <a:sym typeface="Raleway"/>
              </a:rPr>
            </a:br>
            <a:r>
              <a:rPr lang="de-DE" sz="1200" dirty="0" err="1">
                <a:latin typeface="Lato" panose="020F0502020204030203" pitchFamily="34" charset="0"/>
                <a:ea typeface="Lato" panose="020F0502020204030203" pitchFamily="34" charset="0"/>
                <a:cs typeface="Lato" panose="020F0502020204030203" pitchFamily="34" charset="0"/>
                <a:sym typeface="Raleway"/>
              </a:rPr>
              <a:t>we</a:t>
            </a:r>
            <a:r>
              <a:rPr lang="de-DE" sz="1200" dirty="0">
                <a:latin typeface="Lato" panose="020F0502020204030203" pitchFamily="34" charset="0"/>
                <a:ea typeface="Lato" panose="020F0502020204030203" pitchFamily="34" charset="0"/>
                <a:cs typeface="Lato" panose="020F0502020204030203" pitchFamily="34" charset="0"/>
                <a:sym typeface="Raleway"/>
              </a:rPr>
              <a:t> </a:t>
            </a:r>
            <a:r>
              <a:rPr lang="de-DE" sz="1200" dirty="0" err="1">
                <a:latin typeface="Lato" panose="020F0502020204030203" pitchFamily="34" charset="0"/>
                <a:ea typeface="Lato" panose="020F0502020204030203" pitchFamily="34" charset="0"/>
                <a:cs typeface="Lato" panose="020F0502020204030203" pitchFamily="34" charset="0"/>
                <a:sym typeface="Raleway"/>
              </a:rPr>
              <a:t>expect</a:t>
            </a:r>
            <a:r>
              <a:rPr lang="de-DE" sz="1200" dirty="0">
                <a:latin typeface="Lato" panose="020F0502020204030203" pitchFamily="34" charset="0"/>
                <a:ea typeface="Lato" panose="020F0502020204030203" pitchFamily="34" charset="0"/>
                <a:cs typeface="Lato" panose="020F0502020204030203" pitchFamily="34" charset="0"/>
                <a:sym typeface="Raleway"/>
              </a:rPr>
              <a:t> an </a:t>
            </a:r>
            <a:r>
              <a:rPr lang="de-DE" sz="1200" dirty="0" err="1">
                <a:latin typeface="Lato" panose="020F0502020204030203" pitchFamily="34" charset="0"/>
                <a:ea typeface="Lato" panose="020F0502020204030203" pitchFamily="34" charset="0"/>
                <a:cs typeface="Lato" panose="020F0502020204030203" pitchFamily="34" charset="0"/>
                <a:sym typeface="Raleway"/>
              </a:rPr>
              <a:t>increase</a:t>
            </a:r>
            <a:r>
              <a:rPr lang="de-DE" sz="1200" dirty="0">
                <a:latin typeface="Lato" panose="020F0502020204030203" pitchFamily="34" charset="0"/>
                <a:ea typeface="Lato" panose="020F0502020204030203" pitchFamily="34" charset="0"/>
                <a:cs typeface="Lato" panose="020F0502020204030203" pitchFamily="34" charset="0"/>
                <a:sym typeface="Raleway"/>
              </a:rPr>
              <a:t> in X </a:t>
            </a:r>
            <a:r>
              <a:rPr lang="de-DE" sz="1200" dirty="0" err="1">
                <a:latin typeface="Lato" panose="020F0502020204030203" pitchFamily="34" charset="0"/>
                <a:ea typeface="Lato" panose="020F0502020204030203" pitchFamily="34" charset="0"/>
                <a:cs typeface="Lato" panose="020F0502020204030203" pitchFamily="34" charset="0"/>
                <a:sym typeface="Raleway"/>
              </a:rPr>
              <a:t>if</a:t>
            </a:r>
            <a:r>
              <a:rPr lang="de-DE" sz="1200" dirty="0">
                <a:latin typeface="Lato" panose="020F0502020204030203" pitchFamily="34" charset="0"/>
                <a:ea typeface="Lato" panose="020F0502020204030203" pitchFamily="34" charset="0"/>
                <a:cs typeface="Lato" panose="020F0502020204030203" pitchFamily="34" charset="0"/>
                <a:sym typeface="Raleway"/>
              </a:rPr>
              <a:t> …</a:t>
            </a:r>
          </a:p>
          <a:p>
            <a:pPr marL="457200" lvl="0" indent="-317500" algn="l" rtl="0">
              <a:spcBef>
                <a:spcPts val="1600"/>
              </a:spcBef>
              <a:spcAft>
                <a:spcPts val="0"/>
              </a:spcAft>
              <a:buClr>
                <a:schemeClr val="dk1"/>
              </a:buClr>
              <a:buSzPts val="1400"/>
              <a:buFont typeface="Raleway"/>
              <a:buChar char="➔"/>
            </a:pPr>
            <a:endParaRPr lang="en" sz="1400" b="1" dirty="0">
              <a:solidFill>
                <a:schemeClr val="dk1"/>
              </a:solidFill>
              <a:latin typeface="Lato" panose="020F0502020204030203" pitchFamily="34" charset="0"/>
              <a:ea typeface="Lato" panose="020F0502020204030203" pitchFamily="34" charset="0"/>
              <a:cs typeface="Lato" panose="020F0502020204030203" pitchFamily="34" charset="0"/>
              <a:sym typeface="Raleway"/>
            </a:endParaRPr>
          </a:p>
          <a:p>
            <a:pPr marL="457200" lvl="0" indent="-317500" algn="l" rtl="0">
              <a:spcBef>
                <a:spcPts val="1000"/>
              </a:spcBef>
              <a:spcAft>
                <a:spcPts val="0"/>
              </a:spcAft>
              <a:buClr>
                <a:schemeClr val="dk1"/>
              </a:buClr>
              <a:buSzPts val="1400"/>
              <a:buFont typeface="Raleway"/>
              <a:buChar char="➔"/>
            </a:pPr>
            <a:r>
              <a:rPr lang="en" sz="12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sym typeface="Raleway"/>
              </a:rPr>
              <a:t>H2 – MRI icon</a:t>
            </a:r>
            <a:br>
              <a:rPr lang="en" sz="1400" dirty="0">
                <a:latin typeface="Lato" panose="020F0502020204030203" pitchFamily="34" charset="0"/>
                <a:ea typeface="Lato" panose="020F0502020204030203" pitchFamily="34" charset="0"/>
                <a:cs typeface="Lato" panose="020F0502020204030203" pitchFamily="34" charset="0"/>
                <a:sym typeface="Raleway"/>
              </a:rPr>
            </a:br>
            <a:r>
              <a:rPr lang="en" sz="1200" dirty="0">
                <a:latin typeface="Lato" panose="020F0502020204030203" pitchFamily="34" charset="0"/>
                <a:ea typeface="Lato" panose="020F0502020204030203" pitchFamily="34" charset="0"/>
                <a:cs typeface="Lato" panose="020F0502020204030203" pitchFamily="34" charset="0"/>
                <a:sym typeface="Raleway"/>
              </a:rPr>
              <a:t>How activity in FFA and STS changes…</a:t>
            </a:r>
          </a:p>
          <a:p>
            <a:pPr marL="139700" lvl="0" indent="0" algn="l" rtl="0">
              <a:spcBef>
                <a:spcPts val="1000"/>
              </a:spcBef>
              <a:spcAft>
                <a:spcPts val="0"/>
              </a:spcAft>
              <a:buClr>
                <a:schemeClr val="dk1"/>
              </a:buClr>
              <a:buSzPts val="1400"/>
              <a:buNone/>
            </a:pPr>
            <a:endParaRPr lang="en" sz="1400" dirty="0">
              <a:latin typeface="Lato" panose="020F0502020204030203" pitchFamily="34" charset="0"/>
              <a:ea typeface="Lato" panose="020F0502020204030203" pitchFamily="34" charset="0"/>
              <a:cs typeface="Lato" panose="020F0502020204030203" pitchFamily="34" charset="0"/>
              <a:sym typeface="Raleway"/>
            </a:endParaRPr>
          </a:p>
          <a:p>
            <a:pPr marL="457200" lvl="0" indent="-317500" algn="l" rtl="0">
              <a:spcBef>
                <a:spcPts val="1000"/>
              </a:spcBef>
              <a:spcAft>
                <a:spcPts val="0"/>
              </a:spcAft>
              <a:buClr>
                <a:schemeClr val="dk1"/>
              </a:buClr>
              <a:buSzPts val="1400"/>
              <a:buFont typeface="Raleway"/>
              <a:buChar char="➔"/>
            </a:pPr>
            <a:r>
              <a:rPr lang="en" sz="12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sym typeface="Raleway"/>
              </a:rPr>
              <a:t>Hn – modeling Icon</a:t>
            </a:r>
            <a:br>
              <a:rPr lang="en" sz="1400" dirty="0">
                <a:latin typeface="Lato" panose="020F0502020204030203" pitchFamily="34" charset="0"/>
                <a:ea typeface="Lato" panose="020F0502020204030203" pitchFamily="34" charset="0"/>
                <a:cs typeface="Lato" panose="020F0502020204030203" pitchFamily="34" charset="0"/>
                <a:sym typeface="Raleway"/>
              </a:rPr>
            </a:br>
            <a:r>
              <a:rPr lang="en" sz="1200" dirty="0">
                <a:latin typeface="Lato" panose="020F0502020204030203" pitchFamily="34" charset="0"/>
                <a:ea typeface="Lato" panose="020F0502020204030203" pitchFamily="34" charset="0"/>
                <a:cs typeface="Lato" panose="020F0502020204030203" pitchFamily="34" charset="0"/>
                <a:sym typeface="Raleway"/>
              </a:rPr>
              <a:t>Feel free to use this icons. </a:t>
            </a:r>
            <a:endParaRPr sz="1200" dirty="0">
              <a:solidFill>
                <a:schemeClr val="dk2"/>
              </a:solidFill>
              <a:latin typeface="Lato" panose="020F0502020204030203" pitchFamily="34" charset="0"/>
              <a:ea typeface="Lato" panose="020F0502020204030203" pitchFamily="34" charset="0"/>
              <a:cs typeface="Lato" panose="020F0502020204030203" pitchFamily="34" charset="0"/>
              <a:sym typeface="Raleway"/>
            </a:endParaRPr>
          </a:p>
        </p:txBody>
      </p:sp>
      <p:pic>
        <p:nvPicPr>
          <p:cNvPr id="89" name="Google Shape;89;p15"/>
          <p:cNvPicPr preferRelativeResize="0"/>
          <p:nvPr/>
        </p:nvPicPr>
        <p:blipFill>
          <a:blip r:embed="rId5">
            <a:alphaModFix/>
            <a:duotone>
              <a:schemeClr val="accent2">
                <a:shade val="45000"/>
                <a:satMod val="135000"/>
              </a:schemeClr>
              <a:prstClr val="white"/>
            </a:duotone>
          </a:blip>
          <a:stretch>
            <a:fillRect/>
          </a:stretch>
        </p:blipFill>
        <p:spPr>
          <a:xfrm>
            <a:off x="652779" y="3770906"/>
            <a:ext cx="655524" cy="654001"/>
          </a:xfrm>
          <a:prstGeom prst="rect">
            <a:avLst/>
          </a:prstGeom>
          <a:noFill/>
          <a:ln>
            <a:noFill/>
          </a:ln>
        </p:spPr>
      </p:pic>
      <p:pic>
        <p:nvPicPr>
          <p:cNvPr id="90" name="Google Shape;90;p15"/>
          <p:cNvPicPr preferRelativeResize="0"/>
          <p:nvPr/>
        </p:nvPicPr>
        <p:blipFill>
          <a:blip r:embed="rId6">
            <a:alphaModFix/>
            <a:duotone>
              <a:schemeClr val="accent2">
                <a:shade val="45000"/>
                <a:satMod val="135000"/>
              </a:schemeClr>
              <a:prstClr val="white"/>
            </a:duotone>
          </a:blip>
          <a:stretch>
            <a:fillRect/>
          </a:stretch>
        </p:blipFill>
        <p:spPr>
          <a:xfrm>
            <a:off x="605175" y="2772279"/>
            <a:ext cx="720000" cy="720000"/>
          </a:xfrm>
          <a:prstGeom prst="rect">
            <a:avLst/>
          </a:prstGeom>
          <a:noFill/>
          <a:ln>
            <a:noFill/>
          </a:ln>
        </p:spPr>
      </p:pic>
      <p:pic>
        <p:nvPicPr>
          <p:cNvPr id="91" name="Google Shape;91;p15"/>
          <p:cNvPicPr preferRelativeResize="0"/>
          <p:nvPr/>
        </p:nvPicPr>
        <p:blipFill>
          <a:blip r:embed="rId7">
            <a:alphaModFix/>
            <a:duotone>
              <a:schemeClr val="accent2">
                <a:shade val="45000"/>
                <a:satMod val="135000"/>
              </a:schemeClr>
              <a:prstClr val="white"/>
            </a:duotone>
          </a:blip>
          <a:stretch>
            <a:fillRect/>
          </a:stretch>
        </p:blipFill>
        <p:spPr>
          <a:xfrm>
            <a:off x="652778" y="1870679"/>
            <a:ext cx="655525" cy="649486"/>
          </a:xfrm>
          <a:prstGeom prst="rect">
            <a:avLst/>
          </a:prstGeom>
          <a:noFill/>
          <a:ln>
            <a:noFill/>
          </a:ln>
        </p:spPr>
      </p:pic>
      <p:sp>
        <p:nvSpPr>
          <p:cNvPr id="2" name="Foliennummernplatzhalter 1">
            <a:extLst>
              <a:ext uri="{FF2B5EF4-FFF2-40B4-BE49-F238E27FC236}">
                <a16:creationId xmlns:a16="http://schemas.microsoft.com/office/drawing/2014/main" id="{EB08396B-9BC8-EB47-930B-20CC039AAD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4</a:t>
            </a:fld>
            <a:endParaRPr lang="de-DE"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2173241" y="283118"/>
            <a:ext cx="7131300" cy="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2"/>
                </a:solidFill>
                <a:latin typeface="Raleway" pitchFamily="2" charset="77"/>
                <a:ea typeface="Lato" panose="020F0502020204030203" pitchFamily="34" charset="0"/>
                <a:cs typeface="Lato" panose="020F0502020204030203" pitchFamily="34" charset="0"/>
              </a:rPr>
              <a:t>Methods – what is my plan?</a:t>
            </a:r>
            <a:endParaRPr dirty="0">
              <a:solidFill>
                <a:schemeClr val="lt2"/>
              </a:solidFill>
              <a:latin typeface="Raleway" pitchFamily="2" charset="77"/>
              <a:ea typeface="Lato" panose="020F0502020204030203" pitchFamily="34" charset="0"/>
              <a:cs typeface="Lato" panose="020F0502020204030203" pitchFamily="34" charset="0"/>
            </a:endParaRPr>
          </a:p>
        </p:txBody>
      </p:sp>
      <p:pic>
        <p:nvPicPr>
          <p:cNvPr id="142" name="Google Shape;142;p19"/>
          <p:cNvPicPr preferRelativeResize="0"/>
          <p:nvPr/>
        </p:nvPicPr>
        <p:blipFill>
          <a:blip r:embed="rId3">
            <a:alphaModFix/>
            <a:duotone>
              <a:schemeClr val="accent2">
                <a:shade val="45000"/>
                <a:satMod val="135000"/>
              </a:schemeClr>
              <a:prstClr val="white"/>
            </a:duotone>
          </a:blip>
          <a:stretch>
            <a:fillRect/>
          </a:stretch>
        </p:blipFill>
        <p:spPr>
          <a:xfrm>
            <a:off x="657449" y="217791"/>
            <a:ext cx="584106" cy="578700"/>
          </a:xfrm>
          <a:prstGeom prst="rect">
            <a:avLst/>
          </a:prstGeom>
          <a:noFill/>
          <a:ln>
            <a:noFill/>
          </a:ln>
        </p:spPr>
      </p:pic>
      <p:pic>
        <p:nvPicPr>
          <p:cNvPr id="143" name="Google Shape;143;p19"/>
          <p:cNvPicPr preferRelativeResize="0"/>
          <p:nvPr/>
        </p:nvPicPr>
        <p:blipFill>
          <a:blip r:embed="rId4">
            <a:alphaModFix/>
            <a:duotone>
              <a:schemeClr val="accent2">
                <a:shade val="45000"/>
                <a:satMod val="135000"/>
              </a:schemeClr>
              <a:prstClr val="white"/>
            </a:duotone>
          </a:blip>
          <a:stretch>
            <a:fillRect/>
          </a:stretch>
        </p:blipFill>
        <p:spPr>
          <a:xfrm>
            <a:off x="1351112" y="188515"/>
            <a:ext cx="626025" cy="611126"/>
          </a:xfrm>
          <a:prstGeom prst="rect">
            <a:avLst/>
          </a:prstGeom>
          <a:noFill/>
          <a:ln>
            <a:noFill/>
          </a:ln>
        </p:spPr>
      </p:pic>
      <p:sp>
        <p:nvSpPr>
          <p:cNvPr id="2" name="Foliennummernplatzhalter 1">
            <a:extLst>
              <a:ext uri="{FF2B5EF4-FFF2-40B4-BE49-F238E27FC236}">
                <a16:creationId xmlns:a16="http://schemas.microsoft.com/office/drawing/2014/main" id="{18D00B16-77BF-C54C-8422-06BD54E431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5</a:t>
            </a:fld>
            <a:endParaRPr lang="de-DE" dirty="0"/>
          </a:p>
        </p:txBody>
      </p:sp>
      <p:sp>
        <p:nvSpPr>
          <p:cNvPr id="6" name="Google Shape;79;p14">
            <a:extLst>
              <a:ext uri="{FF2B5EF4-FFF2-40B4-BE49-F238E27FC236}">
                <a16:creationId xmlns:a16="http://schemas.microsoft.com/office/drawing/2014/main" id="{2031D25B-BC72-3D46-BA1D-61EB6C6A374F}"/>
              </a:ext>
            </a:extLst>
          </p:cNvPr>
          <p:cNvSpPr txBox="1">
            <a:spLocks/>
          </p:cNvSpPr>
          <p:nvPr/>
        </p:nvSpPr>
        <p:spPr>
          <a:xfrm>
            <a:off x="522711" y="1040562"/>
            <a:ext cx="8256533" cy="3507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lvl="1">
              <a:lnSpc>
                <a:spcPct val="115000"/>
              </a:lnSpc>
            </a:pPr>
            <a:r>
              <a:rPr lang="en-US" sz="1800" b="0" i="1" dirty="0">
                <a:latin typeface="Lato"/>
                <a:ea typeface="Lato"/>
                <a:cs typeface="Lato"/>
              </a:rPr>
              <a:t>Work package 1:</a:t>
            </a:r>
          </a:p>
          <a:p>
            <a:pPr lvl="1">
              <a:lnSpc>
                <a:spcPct val="115000"/>
              </a:lnSpc>
            </a:pPr>
            <a:r>
              <a:rPr lang="en-US" sz="1800" b="0" i="1" dirty="0">
                <a:latin typeface="Lato"/>
                <a:ea typeface="Lato"/>
                <a:cs typeface="Lato"/>
              </a:rPr>
              <a:t>….</a:t>
            </a:r>
          </a:p>
          <a:p>
            <a:pPr lvl="1">
              <a:lnSpc>
                <a:spcPct val="115000"/>
              </a:lnSpc>
            </a:pPr>
            <a:r>
              <a:rPr lang="en-US" sz="1800" b="0" i="1" dirty="0">
                <a:latin typeface="Lato"/>
                <a:ea typeface="Lato"/>
                <a:cs typeface="Lato"/>
              </a:rPr>
              <a:t>Work package 2:</a:t>
            </a:r>
          </a:p>
          <a:p>
            <a:pPr lvl="1">
              <a:lnSpc>
                <a:spcPct val="115000"/>
              </a:lnSpc>
            </a:pPr>
            <a:r>
              <a:rPr lang="en-US" sz="1800" b="0" i="1" dirty="0">
                <a:latin typeface="Lato"/>
                <a:ea typeface="Lato"/>
                <a:cs typeface="Lato"/>
              </a:rPr>
              <a:t>…</a:t>
            </a:r>
          </a:p>
          <a:p>
            <a:pPr lvl="1">
              <a:lnSpc>
                <a:spcPct val="115000"/>
              </a:lnSpc>
            </a:pPr>
            <a:r>
              <a:rPr lang="en-US" sz="1800" b="0" i="1" dirty="0">
                <a:latin typeface="Lato"/>
                <a:ea typeface="Lato"/>
                <a:cs typeface="Lato"/>
              </a:rPr>
              <a:t>_________________</a:t>
            </a:r>
          </a:p>
          <a:p>
            <a:pPr marL="285750" lvl="1" indent="-285750">
              <a:lnSpc>
                <a:spcPct val="115000"/>
              </a:lnSpc>
              <a:buFontTx/>
              <a:buChar char="-"/>
            </a:pPr>
            <a:r>
              <a:rPr lang="en-US" sz="1800" b="0" i="1" dirty="0">
                <a:latin typeface="Lato"/>
                <a:ea typeface="Lato"/>
                <a:cs typeface="Lato"/>
              </a:rPr>
              <a:t>What are you going to use? And how are you planning to answer your question?</a:t>
            </a:r>
          </a:p>
          <a:p>
            <a:pPr marL="285750" lvl="1" indent="-285750">
              <a:lnSpc>
                <a:spcPct val="115000"/>
              </a:lnSpc>
              <a:buFontTx/>
              <a:buChar char="-"/>
            </a:pPr>
            <a:r>
              <a:rPr lang="en-US" sz="1800" b="0" i="1" dirty="0">
                <a:latin typeface="Lato"/>
                <a:ea typeface="Lato"/>
                <a:cs typeface="Lato"/>
              </a:rPr>
              <a:t>What neuroimaging techniques are you going to employ?</a:t>
            </a:r>
            <a:endParaRPr lang="de-DE" sz="1800" b="0" i="1" dirty="0">
              <a:latin typeface="Lato"/>
              <a:ea typeface="Lato"/>
              <a:cs typeface="Lato"/>
            </a:endParaRPr>
          </a:p>
          <a:p>
            <a:pPr marL="285750" lvl="1" indent="-285750">
              <a:lnSpc>
                <a:spcPct val="115000"/>
              </a:lnSpc>
              <a:buFontTx/>
              <a:buChar char="-"/>
            </a:pPr>
            <a:r>
              <a:rPr lang="en-US" sz="1800" b="0" i="1" dirty="0">
                <a:latin typeface="Lato"/>
                <a:ea typeface="Lato"/>
                <a:cs typeface="Lato"/>
              </a:rPr>
              <a:t>What statistical analyses are you planning to conduct?</a:t>
            </a:r>
            <a:r>
              <a:rPr lang="de-DE" sz="1800" b="0" i="1" dirty="0">
                <a:latin typeface="Lato"/>
                <a:ea typeface="Lato"/>
                <a:cs typeface="Lato"/>
              </a:rPr>
              <a:t> </a:t>
            </a:r>
          </a:p>
          <a:p>
            <a:pPr marL="285750" lvl="1" indent="-285750">
              <a:lnSpc>
                <a:spcPct val="115000"/>
              </a:lnSpc>
              <a:buFontTx/>
              <a:buChar char="-"/>
            </a:pPr>
            <a:r>
              <a:rPr lang="de-DE" sz="1800" b="0" i="1" dirty="0" err="1">
                <a:latin typeface="Lato"/>
                <a:ea typeface="Lato"/>
                <a:cs typeface="Lato"/>
              </a:rPr>
              <a:t>When</a:t>
            </a:r>
            <a:r>
              <a:rPr lang="de-DE" sz="1800" b="0" i="1" dirty="0">
                <a:latin typeface="Lato"/>
                <a:ea typeface="Lato"/>
                <a:cs typeface="Lato"/>
              </a:rPr>
              <a:t> </a:t>
            </a:r>
            <a:r>
              <a:rPr lang="de-DE" sz="1800" b="0" i="1" dirty="0" err="1">
                <a:latin typeface="Lato"/>
                <a:ea typeface="Lato"/>
                <a:cs typeface="Lato"/>
              </a:rPr>
              <a:t>are</a:t>
            </a:r>
            <a:r>
              <a:rPr lang="de-DE" sz="1800" b="0" i="1" dirty="0">
                <a:latin typeface="Lato"/>
                <a:ea typeface="Lato"/>
                <a:cs typeface="Lato"/>
              </a:rPr>
              <a:t> </a:t>
            </a:r>
            <a:r>
              <a:rPr lang="de-DE" sz="1800" b="0" i="1" dirty="0" err="1">
                <a:latin typeface="Lato"/>
                <a:ea typeface="Lato"/>
                <a:cs typeface="Lato"/>
              </a:rPr>
              <a:t>you</a:t>
            </a:r>
            <a:r>
              <a:rPr lang="de-DE" sz="1800" b="0" i="1" dirty="0">
                <a:latin typeface="Lato"/>
                <a:ea typeface="Lato"/>
                <a:cs typeface="Lato"/>
              </a:rPr>
              <a:t> </a:t>
            </a:r>
            <a:r>
              <a:rPr lang="de-DE" sz="1800" b="0" i="1" dirty="0" err="1">
                <a:latin typeface="Lato"/>
                <a:ea typeface="Lato"/>
                <a:cs typeface="Lato"/>
              </a:rPr>
              <a:t>planning</a:t>
            </a:r>
            <a:r>
              <a:rPr lang="de-DE" sz="1800" b="0" i="1" dirty="0">
                <a:latin typeface="Lato"/>
                <a:ea typeface="Lato"/>
                <a:cs typeface="Lato"/>
              </a:rPr>
              <a:t> </a:t>
            </a:r>
            <a:r>
              <a:rPr lang="de-DE" sz="1800" b="0" i="1" dirty="0" err="1">
                <a:latin typeface="Lato"/>
                <a:ea typeface="Lato"/>
                <a:cs typeface="Lato"/>
              </a:rPr>
              <a:t>to</a:t>
            </a:r>
            <a:r>
              <a:rPr lang="de-DE" sz="1800" b="0" i="1" dirty="0">
                <a:latin typeface="Lato"/>
                <a:ea typeface="Lato"/>
                <a:cs typeface="Lato"/>
              </a:rPr>
              <a:t> finish </a:t>
            </a:r>
            <a:r>
              <a:rPr lang="de-DE" sz="1800" b="0" i="1" dirty="0" err="1">
                <a:latin typeface="Lato"/>
                <a:ea typeface="Lato"/>
                <a:cs typeface="Lato"/>
              </a:rPr>
              <a:t>each</a:t>
            </a:r>
            <a:r>
              <a:rPr lang="de-DE" sz="1800" b="0" i="1" dirty="0">
                <a:latin typeface="Lato"/>
                <a:ea typeface="Lato"/>
                <a:cs typeface="Lato"/>
              </a:rPr>
              <a:t> WP? </a:t>
            </a:r>
          </a:p>
          <a:p>
            <a:pPr lvl="1">
              <a:lnSpc>
                <a:spcPct val="115000"/>
              </a:lnSpc>
            </a:pPr>
            <a:endParaRPr lang="de-DE" sz="1800" b="0" i="1" dirty="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2173241" y="283118"/>
            <a:ext cx="7131300" cy="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2"/>
                </a:solidFill>
                <a:latin typeface="Raleway" pitchFamily="2" charset="77"/>
                <a:ea typeface="Lato" panose="020F0502020204030203" pitchFamily="34" charset="0"/>
                <a:cs typeface="Lato" panose="020F0502020204030203" pitchFamily="34" charset="0"/>
              </a:rPr>
              <a:t>Methods – what is my plan?</a:t>
            </a:r>
            <a:endParaRPr dirty="0">
              <a:solidFill>
                <a:schemeClr val="lt2"/>
              </a:solidFill>
              <a:latin typeface="Raleway" pitchFamily="2" charset="77"/>
              <a:ea typeface="Lato" panose="020F0502020204030203" pitchFamily="34" charset="0"/>
              <a:cs typeface="Lato" panose="020F0502020204030203" pitchFamily="34" charset="0"/>
            </a:endParaRPr>
          </a:p>
        </p:txBody>
      </p:sp>
      <p:pic>
        <p:nvPicPr>
          <p:cNvPr id="142" name="Google Shape;142;p19"/>
          <p:cNvPicPr preferRelativeResize="0"/>
          <p:nvPr/>
        </p:nvPicPr>
        <p:blipFill>
          <a:blip r:embed="rId3">
            <a:alphaModFix/>
            <a:duotone>
              <a:schemeClr val="accent2">
                <a:shade val="45000"/>
                <a:satMod val="135000"/>
              </a:schemeClr>
              <a:prstClr val="white"/>
            </a:duotone>
          </a:blip>
          <a:stretch>
            <a:fillRect/>
          </a:stretch>
        </p:blipFill>
        <p:spPr>
          <a:xfrm>
            <a:off x="657449" y="217791"/>
            <a:ext cx="584106" cy="578700"/>
          </a:xfrm>
          <a:prstGeom prst="rect">
            <a:avLst/>
          </a:prstGeom>
          <a:noFill/>
          <a:ln>
            <a:noFill/>
          </a:ln>
        </p:spPr>
      </p:pic>
      <p:pic>
        <p:nvPicPr>
          <p:cNvPr id="143" name="Google Shape;143;p19"/>
          <p:cNvPicPr preferRelativeResize="0"/>
          <p:nvPr/>
        </p:nvPicPr>
        <p:blipFill>
          <a:blip r:embed="rId4">
            <a:alphaModFix/>
            <a:duotone>
              <a:schemeClr val="accent2">
                <a:shade val="45000"/>
                <a:satMod val="135000"/>
              </a:schemeClr>
              <a:prstClr val="white"/>
            </a:duotone>
          </a:blip>
          <a:stretch>
            <a:fillRect/>
          </a:stretch>
        </p:blipFill>
        <p:spPr>
          <a:xfrm>
            <a:off x="1351112" y="188515"/>
            <a:ext cx="626025" cy="611126"/>
          </a:xfrm>
          <a:prstGeom prst="rect">
            <a:avLst/>
          </a:prstGeom>
          <a:noFill/>
          <a:ln>
            <a:noFill/>
          </a:ln>
        </p:spPr>
      </p:pic>
      <p:sp>
        <p:nvSpPr>
          <p:cNvPr id="2" name="Foliennummernplatzhalter 1">
            <a:extLst>
              <a:ext uri="{FF2B5EF4-FFF2-40B4-BE49-F238E27FC236}">
                <a16:creationId xmlns:a16="http://schemas.microsoft.com/office/drawing/2014/main" id="{18D00B16-77BF-C54C-8422-06BD54E431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6</a:t>
            </a:fld>
            <a:endParaRPr lang="de-DE" dirty="0"/>
          </a:p>
        </p:txBody>
      </p:sp>
      <p:sp>
        <p:nvSpPr>
          <p:cNvPr id="6" name="Google Shape;79;p14">
            <a:extLst>
              <a:ext uri="{FF2B5EF4-FFF2-40B4-BE49-F238E27FC236}">
                <a16:creationId xmlns:a16="http://schemas.microsoft.com/office/drawing/2014/main" id="{2031D25B-BC72-3D46-BA1D-61EB6C6A374F}"/>
              </a:ext>
            </a:extLst>
          </p:cNvPr>
          <p:cNvSpPr txBox="1">
            <a:spLocks/>
          </p:cNvSpPr>
          <p:nvPr/>
        </p:nvSpPr>
        <p:spPr>
          <a:xfrm>
            <a:off x="522711" y="1040562"/>
            <a:ext cx="8256533" cy="3507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marL="285750" lvl="1" indent="-285750">
              <a:lnSpc>
                <a:spcPct val="115000"/>
              </a:lnSpc>
              <a:buFontTx/>
              <a:buChar char="-"/>
            </a:pPr>
            <a:r>
              <a:rPr lang="en-US" sz="1800" b="0" i="1" dirty="0">
                <a:latin typeface="Lato"/>
                <a:ea typeface="Lato"/>
                <a:cs typeface="Lato"/>
              </a:rPr>
              <a:t>Number and features of subjects/participants that you would use. (even better if you have a power analysis to justify the no. of participants selected)</a:t>
            </a:r>
          </a:p>
          <a:p>
            <a:pPr marL="285750" lvl="1" indent="-285750">
              <a:lnSpc>
                <a:spcPct val="115000"/>
              </a:lnSpc>
              <a:buFontTx/>
              <a:buChar char="-"/>
            </a:pPr>
            <a:endParaRPr lang="de-DE" sz="1800" b="0" i="1" dirty="0">
              <a:latin typeface="Lato"/>
              <a:ea typeface="Lato"/>
              <a:cs typeface="Lato"/>
            </a:endParaRPr>
          </a:p>
          <a:p>
            <a:pPr marL="285750" lvl="1" indent="-285750">
              <a:lnSpc>
                <a:spcPct val="115000"/>
              </a:lnSpc>
              <a:buFontTx/>
              <a:buChar char="-"/>
            </a:pPr>
            <a:r>
              <a:rPr lang="en-US" sz="1800" b="0" i="1" dirty="0">
                <a:latin typeface="Lato"/>
                <a:ea typeface="Lato"/>
                <a:cs typeface="Lato"/>
              </a:rPr>
              <a:t>Experimental design…</a:t>
            </a:r>
            <a:endParaRPr lang="de-DE" sz="1800" b="0" i="1" dirty="0">
              <a:latin typeface="Lato"/>
              <a:ea typeface="Lato"/>
              <a:cs typeface="Lato"/>
            </a:endParaRPr>
          </a:p>
          <a:p>
            <a:pPr lvl="1">
              <a:lnSpc>
                <a:spcPct val="115000"/>
              </a:lnSpc>
            </a:pPr>
            <a:endParaRPr lang="de-DE" sz="1800" b="0" i="1" dirty="0">
              <a:latin typeface="Lato"/>
              <a:ea typeface="Lato"/>
              <a:cs typeface="Lato"/>
              <a:sym typeface="Lato"/>
            </a:endParaRPr>
          </a:p>
        </p:txBody>
      </p:sp>
    </p:spTree>
    <p:extLst>
      <p:ext uri="{BB962C8B-B14F-4D97-AF65-F5344CB8AC3E}">
        <p14:creationId xmlns:p14="http://schemas.microsoft.com/office/powerpoint/2010/main" val="3631252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1650713" y="139413"/>
            <a:ext cx="4914862" cy="639600"/>
          </a:xfrm>
          <a:prstGeom prst="rect">
            <a:avLst/>
          </a:prstGeom>
        </p:spPr>
        <p:txBody>
          <a:bodyPr spcFirstLastPara="1" wrap="square" lIns="91425" tIns="91425" rIns="91425" bIns="91425" anchor="t" anchorCtr="0">
            <a:noAutofit/>
          </a:bodyPr>
          <a:lstStyle/>
          <a:p>
            <a:pPr lvl="0"/>
            <a:r>
              <a:rPr lang="en" dirty="0">
                <a:solidFill>
                  <a:schemeClr val="lt2"/>
                </a:solidFill>
                <a:latin typeface="Raleway" pitchFamily="2" charset="77"/>
                <a:ea typeface="Lato" panose="020F0502020204030203" pitchFamily="34" charset="0"/>
                <a:cs typeface="Lato" panose="020F0502020204030203" pitchFamily="34" charset="0"/>
              </a:rPr>
              <a:t>Methods – Stimuli – E.P.</a:t>
            </a:r>
            <a:endParaRPr dirty="0">
              <a:solidFill>
                <a:schemeClr val="lt2"/>
              </a:solidFill>
              <a:latin typeface="Raleway" pitchFamily="2" charset="77"/>
              <a:ea typeface="Lato" panose="020F0502020204030203" pitchFamily="34" charset="0"/>
              <a:cs typeface="Lato" panose="020F0502020204030203" pitchFamily="34" charset="0"/>
            </a:endParaRPr>
          </a:p>
        </p:txBody>
      </p:sp>
      <p:cxnSp>
        <p:nvCxnSpPr>
          <p:cNvPr id="117" name="Google Shape;117;p18"/>
          <p:cNvCxnSpPr/>
          <p:nvPr/>
        </p:nvCxnSpPr>
        <p:spPr>
          <a:xfrm rot="10800000">
            <a:off x="1420575" y="2946225"/>
            <a:ext cx="0" cy="954600"/>
          </a:xfrm>
          <a:prstGeom prst="straightConnector1">
            <a:avLst/>
          </a:prstGeom>
          <a:noFill/>
          <a:ln w="9525" cap="flat" cmpd="sng">
            <a:solidFill>
              <a:schemeClr val="dk2"/>
            </a:solidFill>
            <a:prstDash val="solid"/>
            <a:round/>
            <a:headEnd type="none" w="med" len="med"/>
            <a:tailEnd type="oval" w="med" len="med"/>
          </a:ln>
        </p:spPr>
      </p:cxnSp>
      <p:sp>
        <p:nvSpPr>
          <p:cNvPr id="118" name="Google Shape;118;p18"/>
          <p:cNvSpPr txBox="1">
            <a:spLocks noGrp="1"/>
          </p:cNvSpPr>
          <p:nvPr>
            <p:ph type="title"/>
          </p:nvPr>
        </p:nvSpPr>
        <p:spPr>
          <a:xfrm>
            <a:off x="7887000" y="257925"/>
            <a:ext cx="1104600" cy="52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DE" sz="1800" dirty="0">
                <a:solidFill>
                  <a:schemeClr val="accent2">
                    <a:lumMod val="75000"/>
                  </a:schemeClr>
                </a:solidFill>
              </a:rPr>
              <a:t>N</a:t>
            </a:r>
            <a:r>
              <a:rPr lang="en" sz="1800" dirty="0">
                <a:solidFill>
                  <a:schemeClr val="accent2">
                    <a:lumMod val="75000"/>
                  </a:schemeClr>
                </a:solidFill>
              </a:rPr>
              <a:t> = 15</a:t>
            </a:r>
            <a:endParaRPr sz="1800" dirty="0">
              <a:solidFill>
                <a:schemeClr val="accent2">
                  <a:lumMod val="75000"/>
                </a:schemeClr>
              </a:solidFill>
            </a:endParaRPr>
          </a:p>
          <a:p>
            <a:pPr marL="0" lvl="0" indent="0" algn="l" rtl="0">
              <a:spcBef>
                <a:spcPts val="0"/>
              </a:spcBef>
              <a:spcAft>
                <a:spcPts val="0"/>
              </a:spcAft>
              <a:buNone/>
            </a:pPr>
            <a:r>
              <a:rPr lang="en" sz="1800" dirty="0">
                <a:solidFill>
                  <a:schemeClr val="accent2">
                    <a:lumMod val="75000"/>
                  </a:schemeClr>
                </a:solidFill>
              </a:rPr>
              <a:t>TR = 3 s  </a:t>
            </a:r>
            <a:endParaRPr sz="1800" b="1" dirty="0">
              <a:solidFill>
                <a:schemeClr val="accent2">
                  <a:lumMod val="75000"/>
                </a:schemeClr>
              </a:solidFill>
            </a:endParaRPr>
          </a:p>
        </p:txBody>
      </p:sp>
      <p:sp>
        <p:nvSpPr>
          <p:cNvPr id="119" name="Google Shape;119;p18"/>
          <p:cNvSpPr txBox="1">
            <a:spLocks noGrp="1"/>
          </p:cNvSpPr>
          <p:nvPr>
            <p:ph type="body" idx="4294967295"/>
          </p:nvPr>
        </p:nvSpPr>
        <p:spPr>
          <a:xfrm>
            <a:off x="1535925" y="3079176"/>
            <a:ext cx="2315700" cy="57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sz="1400" dirty="0"/>
              <a:t>Varied onset over the first two scans of the trial</a:t>
            </a:r>
            <a:endParaRPr sz="1400" dirty="0"/>
          </a:p>
          <a:p>
            <a:pPr marL="0" lvl="0" indent="0" algn="l" rtl="0">
              <a:spcBef>
                <a:spcPts val="1600"/>
              </a:spcBef>
              <a:spcAft>
                <a:spcPts val="1600"/>
              </a:spcAft>
              <a:buNone/>
            </a:pPr>
            <a:endParaRPr sz="1400" dirty="0"/>
          </a:p>
        </p:txBody>
      </p:sp>
      <p:sp>
        <p:nvSpPr>
          <p:cNvPr id="120" name="Google Shape;120;p18"/>
          <p:cNvSpPr txBox="1">
            <a:spLocks noGrp="1"/>
          </p:cNvSpPr>
          <p:nvPr>
            <p:ph type="title"/>
          </p:nvPr>
        </p:nvSpPr>
        <p:spPr>
          <a:xfrm>
            <a:off x="237425" y="887350"/>
            <a:ext cx="358200" cy="35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solidFill>
                  <a:schemeClr val="accent2">
                    <a:lumMod val="75000"/>
                  </a:schemeClr>
                </a:solidFill>
              </a:rPr>
              <a:t>a</a:t>
            </a:r>
            <a:endParaRPr sz="1800" b="1" dirty="0">
              <a:solidFill>
                <a:schemeClr val="accent2">
                  <a:lumMod val="75000"/>
                </a:schemeClr>
              </a:solidFill>
            </a:endParaRPr>
          </a:p>
        </p:txBody>
      </p:sp>
      <p:sp>
        <p:nvSpPr>
          <p:cNvPr id="121" name="Google Shape;121;p18"/>
          <p:cNvSpPr txBox="1">
            <a:spLocks noGrp="1"/>
          </p:cNvSpPr>
          <p:nvPr>
            <p:ph type="body" idx="4294967295"/>
          </p:nvPr>
        </p:nvSpPr>
        <p:spPr>
          <a:xfrm>
            <a:off x="5205699" y="1038126"/>
            <a:ext cx="2353200" cy="57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t>1,000ms</a:t>
            </a:r>
            <a:endParaRPr sz="1400"/>
          </a:p>
        </p:txBody>
      </p:sp>
      <p:cxnSp>
        <p:nvCxnSpPr>
          <p:cNvPr id="122" name="Google Shape;122;p18"/>
          <p:cNvCxnSpPr>
            <a:cxnSpLocks/>
          </p:cNvCxnSpPr>
          <p:nvPr/>
        </p:nvCxnSpPr>
        <p:spPr>
          <a:xfrm flipV="1">
            <a:off x="4645650" y="1038126"/>
            <a:ext cx="0" cy="2862700"/>
          </a:xfrm>
          <a:prstGeom prst="straightConnector1">
            <a:avLst/>
          </a:prstGeom>
          <a:noFill/>
          <a:ln w="9525" cap="flat" cmpd="sng">
            <a:solidFill>
              <a:schemeClr val="dk2"/>
            </a:solidFill>
            <a:prstDash val="dot"/>
            <a:round/>
            <a:headEnd type="none" w="med" len="med"/>
            <a:tailEnd type="oval" w="med" len="med"/>
          </a:ln>
        </p:spPr>
      </p:cxnSp>
      <p:cxnSp>
        <p:nvCxnSpPr>
          <p:cNvPr id="123" name="Google Shape;123;p18"/>
          <p:cNvCxnSpPr/>
          <p:nvPr/>
        </p:nvCxnSpPr>
        <p:spPr>
          <a:xfrm rot="10800000">
            <a:off x="6217600" y="2946225"/>
            <a:ext cx="0" cy="954600"/>
          </a:xfrm>
          <a:prstGeom prst="straightConnector1">
            <a:avLst/>
          </a:prstGeom>
          <a:noFill/>
          <a:ln w="9525" cap="flat" cmpd="sng">
            <a:solidFill>
              <a:schemeClr val="dk2"/>
            </a:solidFill>
            <a:prstDash val="solid"/>
            <a:round/>
            <a:headEnd type="none" w="med" len="med"/>
            <a:tailEnd type="oval" w="med" len="med"/>
          </a:ln>
        </p:spPr>
      </p:cxnSp>
      <p:graphicFrame>
        <p:nvGraphicFramePr>
          <p:cNvPr id="124" name="Google Shape;124;p18"/>
          <p:cNvGraphicFramePr/>
          <p:nvPr>
            <p:extLst>
              <p:ext uri="{D42A27DB-BD31-4B8C-83A1-F6EECF244321}">
                <p14:modId xmlns:p14="http://schemas.microsoft.com/office/powerpoint/2010/main" val="4092669962"/>
              </p:ext>
            </p:extLst>
          </p:nvPr>
        </p:nvGraphicFramePr>
        <p:xfrm>
          <a:off x="265547" y="3900825"/>
          <a:ext cx="8582400" cy="578700"/>
        </p:xfrm>
        <a:graphic>
          <a:graphicData uri="http://schemas.openxmlformats.org/drawingml/2006/table">
            <a:tbl>
              <a:tblPr>
                <a:noFill/>
                <a:tableStyleId>{AFD7F783-0B70-452C-A218-25565900C45F}</a:tableStyleId>
              </a:tblPr>
              <a:tblGrid>
                <a:gridCol w="2145600">
                  <a:extLst>
                    <a:ext uri="{9D8B030D-6E8A-4147-A177-3AD203B41FA5}">
                      <a16:colId xmlns:a16="http://schemas.microsoft.com/office/drawing/2014/main" val="20000"/>
                    </a:ext>
                  </a:extLst>
                </a:gridCol>
                <a:gridCol w="2145600">
                  <a:extLst>
                    <a:ext uri="{9D8B030D-6E8A-4147-A177-3AD203B41FA5}">
                      <a16:colId xmlns:a16="http://schemas.microsoft.com/office/drawing/2014/main" val="20001"/>
                    </a:ext>
                  </a:extLst>
                </a:gridCol>
                <a:gridCol w="2145600">
                  <a:extLst>
                    <a:ext uri="{9D8B030D-6E8A-4147-A177-3AD203B41FA5}">
                      <a16:colId xmlns:a16="http://schemas.microsoft.com/office/drawing/2014/main" val="20002"/>
                    </a:ext>
                  </a:extLst>
                </a:gridCol>
                <a:gridCol w="2145600">
                  <a:extLst>
                    <a:ext uri="{9D8B030D-6E8A-4147-A177-3AD203B41FA5}">
                      <a16:colId xmlns:a16="http://schemas.microsoft.com/office/drawing/2014/main" val="20003"/>
                    </a:ext>
                  </a:extLst>
                </a:gridCol>
              </a:tblGrid>
              <a:tr h="578700">
                <a:tc>
                  <a:txBody>
                    <a:bodyPr/>
                    <a:lstStyle/>
                    <a:p>
                      <a:pPr marL="0" lvl="0" indent="0" algn="l" rtl="0">
                        <a:spcBef>
                          <a:spcPts val="0"/>
                        </a:spcBef>
                        <a:spcAft>
                          <a:spcPts val="0"/>
                        </a:spcAft>
                        <a:buNone/>
                      </a:pPr>
                      <a:endParaRPr dirty="0"/>
                    </a:p>
                  </a:txBody>
                  <a:tcPr marL="91425" marR="91425" marT="91425" marB="91425">
                    <a:solidFill>
                      <a:schemeClr val="accent2">
                        <a:lumMod val="75000"/>
                      </a:schemeClr>
                    </a:solidFill>
                  </a:tcPr>
                </a:tc>
                <a:tc>
                  <a:txBody>
                    <a:bodyPr/>
                    <a:lstStyle/>
                    <a:p>
                      <a:pPr marL="0" lvl="0" indent="0" algn="l" rtl="0">
                        <a:spcBef>
                          <a:spcPts val="0"/>
                        </a:spcBef>
                        <a:spcAft>
                          <a:spcPts val="0"/>
                        </a:spcAft>
                        <a:buNone/>
                      </a:pPr>
                      <a:endParaRPr dirty="0"/>
                    </a:p>
                  </a:txBody>
                  <a:tcPr marL="91425" marR="91425" marT="91425" marB="91425">
                    <a:solidFill>
                      <a:schemeClr val="accent2">
                        <a:lumMod val="75000"/>
                      </a:schemeClr>
                    </a:solidFill>
                  </a:tcPr>
                </a:tc>
                <a:tc>
                  <a:txBody>
                    <a:bodyPr/>
                    <a:lstStyle/>
                    <a:p>
                      <a:pPr marL="0" lvl="0" indent="0" algn="l" rtl="0">
                        <a:spcBef>
                          <a:spcPts val="0"/>
                        </a:spcBef>
                        <a:spcAft>
                          <a:spcPts val="0"/>
                        </a:spcAft>
                        <a:buNone/>
                      </a:pPr>
                      <a:endParaRPr/>
                    </a:p>
                  </a:txBody>
                  <a:tcPr marL="91425" marR="91425" marT="91425" marB="91425">
                    <a:solidFill>
                      <a:schemeClr val="accent2">
                        <a:lumMod val="75000"/>
                      </a:schemeClr>
                    </a:solidFill>
                  </a:tcPr>
                </a:tc>
                <a:tc>
                  <a:txBody>
                    <a:bodyPr/>
                    <a:lstStyle/>
                    <a:p>
                      <a:pPr marL="0" lvl="0" indent="0" algn="l" rtl="0">
                        <a:spcBef>
                          <a:spcPts val="0"/>
                        </a:spcBef>
                        <a:spcAft>
                          <a:spcPts val="0"/>
                        </a:spcAft>
                        <a:buNone/>
                      </a:pPr>
                      <a:endParaRPr dirty="0"/>
                    </a:p>
                  </a:txBody>
                  <a:tcPr marL="91425" marR="91425" marT="91425" marB="91425">
                    <a:solidFill>
                      <a:schemeClr val="accent2">
                        <a:lumMod val="75000"/>
                      </a:schemeClr>
                    </a:solidFill>
                  </a:tcPr>
                </a:tc>
                <a:extLst>
                  <a:ext uri="{0D108BD9-81ED-4DB2-BD59-A6C34878D82A}">
                    <a16:rowId xmlns:a16="http://schemas.microsoft.com/office/drawing/2014/main" val="10000"/>
                  </a:ext>
                </a:extLst>
              </a:tr>
            </a:tbl>
          </a:graphicData>
        </a:graphic>
      </p:graphicFrame>
      <p:sp>
        <p:nvSpPr>
          <p:cNvPr id="125" name="Google Shape;125;p18"/>
          <p:cNvSpPr txBox="1">
            <a:spLocks noGrp="1"/>
          </p:cNvSpPr>
          <p:nvPr>
            <p:ph type="body" idx="4294967295"/>
          </p:nvPr>
        </p:nvSpPr>
        <p:spPr>
          <a:xfrm>
            <a:off x="1022175" y="4010825"/>
            <a:ext cx="796800" cy="354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b="1" dirty="0">
                <a:solidFill>
                  <a:schemeClr val="lt1"/>
                </a:solidFill>
              </a:rPr>
              <a:t>TR1</a:t>
            </a:r>
            <a:endParaRPr sz="1400" b="1" dirty="0">
              <a:solidFill>
                <a:schemeClr val="lt1"/>
              </a:solidFill>
            </a:endParaRPr>
          </a:p>
        </p:txBody>
      </p:sp>
      <p:sp>
        <p:nvSpPr>
          <p:cNvPr id="126" name="Google Shape;126;p18"/>
          <p:cNvSpPr txBox="1">
            <a:spLocks noGrp="1"/>
          </p:cNvSpPr>
          <p:nvPr>
            <p:ph type="body" idx="4294967295"/>
          </p:nvPr>
        </p:nvSpPr>
        <p:spPr>
          <a:xfrm>
            <a:off x="3193432" y="4013025"/>
            <a:ext cx="796800" cy="354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b="1" dirty="0">
                <a:solidFill>
                  <a:schemeClr val="lt1"/>
                </a:solidFill>
              </a:rPr>
              <a:t>TR2</a:t>
            </a:r>
            <a:endParaRPr sz="1400" b="1" dirty="0">
              <a:solidFill>
                <a:schemeClr val="lt1"/>
              </a:solidFill>
            </a:endParaRPr>
          </a:p>
        </p:txBody>
      </p:sp>
      <p:sp>
        <p:nvSpPr>
          <p:cNvPr id="127" name="Google Shape;127;p18"/>
          <p:cNvSpPr txBox="1">
            <a:spLocks noGrp="1"/>
          </p:cNvSpPr>
          <p:nvPr>
            <p:ph type="body" idx="4294967295"/>
          </p:nvPr>
        </p:nvSpPr>
        <p:spPr>
          <a:xfrm>
            <a:off x="5420800" y="4013025"/>
            <a:ext cx="796800" cy="354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b="1" dirty="0">
                <a:solidFill>
                  <a:schemeClr val="lt1"/>
                </a:solidFill>
              </a:rPr>
              <a:t>TR3</a:t>
            </a:r>
            <a:endParaRPr sz="1400" b="1" dirty="0">
              <a:solidFill>
                <a:schemeClr val="lt1"/>
              </a:solidFill>
            </a:endParaRPr>
          </a:p>
        </p:txBody>
      </p:sp>
      <p:sp>
        <p:nvSpPr>
          <p:cNvPr id="128" name="Google Shape;128;p18"/>
          <p:cNvSpPr txBox="1">
            <a:spLocks noGrp="1"/>
          </p:cNvSpPr>
          <p:nvPr>
            <p:ph type="body" idx="4294967295"/>
          </p:nvPr>
        </p:nvSpPr>
        <p:spPr>
          <a:xfrm>
            <a:off x="7492925" y="4013025"/>
            <a:ext cx="796800" cy="354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b="1">
                <a:solidFill>
                  <a:schemeClr val="lt1"/>
                </a:solidFill>
              </a:rPr>
              <a:t>TR4</a:t>
            </a:r>
            <a:endParaRPr sz="1400" b="1">
              <a:solidFill>
                <a:schemeClr val="lt1"/>
              </a:solidFill>
            </a:endParaRPr>
          </a:p>
        </p:txBody>
      </p:sp>
      <p:pic>
        <p:nvPicPr>
          <p:cNvPr id="129" name="Google Shape;129;p18"/>
          <p:cNvPicPr preferRelativeResize="0"/>
          <p:nvPr/>
        </p:nvPicPr>
        <p:blipFill>
          <a:blip r:embed="rId3">
            <a:alphaModFix/>
          </a:blip>
          <a:stretch>
            <a:fillRect/>
          </a:stretch>
        </p:blipFill>
        <p:spPr>
          <a:xfrm>
            <a:off x="595625" y="1544087"/>
            <a:ext cx="2023831" cy="1292138"/>
          </a:xfrm>
          <a:prstGeom prst="rect">
            <a:avLst/>
          </a:prstGeom>
          <a:noFill/>
          <a:ln>
            <a:noFill/>
          </a:ln>
        </p:spPr>
      </p:pic>
      <p:pic>
        <p:nvPicPr>
          <p:cNvPr id="130" name="Google Shape;130;p18"/>
          <p:cNvPicPr preferRelativeResize="0"/>
          <p:nvPr/>
        </p:nvPicPr>
        <p:blipFill>
          <a:blip r:embed="rId4">
            <a:alphaModFix/>
          </a:blip>
          <a:stretch>
            <a:fillRect/>
          </a:stretch>
        </p:blipFill>
        <p:spPr>
          <a:xfrm>
            <a:off x="5205688" y="1544088"/>
            <a:ext cx="2023825" cy="1292129"/>
          </a:xfrm>
          <a:prstGeom prst="rect">
            <a:avLst/>
          </a:prstGeom>
          <a:noFill/>
          <a:ln>
            <a:noFill/>
          </a:ln>
        </p:spPr>
      </p:pic>
      <p:sp>
        <p:nvSpPr>
          <p:cNvPr id="131" name="Google Shape;131;p18"/>
          <p:cNvSpPr txBox="1">
            <a:spLocks noGrp="1"/>
          </p:cNvSpPr>
          <p:nvPr>
            <p:ph type="body" idx="4294967295"/>
          </p:nvPr>
        </p:nvSpPr>
        <p:spPr>
          <a:xfrm>
            <a:off x="595624" y="1038126"/>
            <a:ext cx="2353200" cy="57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t>750ms</a:t>
            </a:r>
            <a:endParaRPr sz="1400"/>
          </a:p>
        </p:txBody>
      </p:sp>
      <p:sp>
        <p:nvSpPr>
          <p:cNvPr id="132" name="Google Shape;132;p18"/>
          <p:cNvSpPr txBox="1">
            <a:spLocks noGrp="1"/>
          </p:cNvSpPr>
          <p:nvPr>
            <p:ph type="title"/>
          </p:nvPr>
        </p:nvSpPr>
        <p:spPr>
          <a:xfrm>
            <a:off x="4847506" y="868450"/>
            <a:ext cx="358200" cy="39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accent2">
                    <a:lumMod val="75000"/>
                  </a:schemeClr>
                </a:solidFill>
              </a:rPr>
              <a:t>b</a:t>
            </a:r>
            <a:endParaRPr sz="1800" b="1">
              <a:solidFill>
                <a:schemeClr val="accent2">
                  <a:lumMod val="75000"/>
                </a:schemeClr>
              </a:solidFill>
            </a:endParaRPr>
          </a:p>
        </p:txBody>
      </p:sp>
      <p:pic>
        <p:nvPicPr>
          <p:cNvPr id="133" name="Google Shape;133;p18"/>
          <p:cNvPicPr preferRelativeResize="0"/>
          <p:nvPr/>
        </p:nvPicPr>
        <p:blipFill>
          <a:blip r:embed="rId5">
            <a:alphaModFix/>
            <a:duotone>
              <a:schemeClr val="accent2">
                <a:shade val="45000"/>
                <a:satMod val="135000"/>
              </a:schemeClr>
              <a:prstClr val="white"/>
            </a:duotone>
          </a:blip>
          <a:stretch>
            <a:fillRect/>
          </a:stretch>
        </p:blipFill>
        <p:spPr>
          <a:xfrm>
            <a:off x="357000" y="139413"/>
            <a:ext cx="584106" cy="578700"/>
          </a:xfrm>
          <a:prstGeom prst="rect">
            <a:avLst/>
          </a:prstGeom>
          <a:noFill/>
          <a:ln>
            <a:noFill/>
          </a:ln>
        </p:spPr>
      </p:pic>
      <p:pic>
        <p:nvPicPr>
          <p:cNvPr id="134" name="Google Shape;134;p18"/>
          <p:cNvPicPr preferRelativeResize="0"/>
          <p:nvPr/>
        </p:nvPicPr>
        <p:blipFill>
          <a:blip r:embed="rId6">
            <a:alphaModFix/>
            <a:duotone>
              <a:schemeClr val="accent2">
                <a:shade val="45000"/>
                <a:satMod val="135000"/>
              </a:schemeClr>
              <a:prstClr val="white"/>
            </a:duotone>
          </a:blip>
          <a:stretch>
            <a:fillRect/>
          </a:stretch>
        </p:blipFill>
        <p:spPr>
          <a:xfrm>
            <a:off x="972287" y="123200"/>
            <a:ext cx="626025" cy="611126"/>
          </a:xfrm>
          <a:prstGeom prst="rect">
            <a:avLst/>
          </a:prstGeom>
          <a:noFill/>
          <a:ln>
            <a:noFill/>
          </a:ln>
        </p:spPr>
      </p:pic>
      <p:sp>
        <p:nvSpPr>
          <p:cNvPr id="135" name="Google Shape;135;p18"/>
          <p:cNvSpPr txBox="1">
            <a:spLocks noGrp="1"/>
          </p:cNvSpPr>
          <p:nvPr>
            <p:ph type="body" idx="4294967295"/>
          </p:nvPr>
        </p:nvSpPr>
        <p:spPr>
          <a:xfrm>
            <a:off x="6217599" y="3079166"/>
            <a:ext cx="2663676" cy="57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sz="1400" dirty="0"/>
              <a:t>Varied onset over the third and fourth scans of the trial</a:t>
            </a:r>
            <a:endParaRPr sz="1400" dirty="0"/>
          </a:p>
          <a:p>
            <a:pPr marL="0" lvl="0" indent="0" algn="l" rtl="0">
              <a:spcBef>
                <a:spcPts val="1600"/>
              </a:spcBef>
              <a:spcAft>
                <a:spcPts val="1600"/>
              </a:spcAft>
              <a:buNone/>
            </a:pPr>
            <a:endParaRPr sz="1400" dirty="0"/>
          </a:p>
        </p:txBody>
      </p:sp>
      <p:sp>
        <p:nvSpPr>
          <p:cNvPr id="136" name="Google Shape;136;p18"/>
          <p:cNvSpPr txBox="1"/>
          <p:nvPr/>
        </p:nvSpPr>
        <p:spPr>
          <a:xfrm>
            <a:off x="3681750" y="4600600"/>
            <a:ext cx="19329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1200" b="1" dirty="0">
                <a:solidFill>
                  <a:schemeClr val="bg2"/>
                </a:solidFill>
                <a:latin typeface="Raleway"/>
                <a:ea typeface="Raleway"/>
                <a:cs typeface="Raleway"/>
                <a:sym typeface="Raleway"/>
              </a:rPr>
              <a:t>Face recognition task</a:t>
            </a:r>
            <a:endParaRPr sz="1100" b="1" dirty="0">
              <a:solidFill>
                <a:schemeClr val="bg2"/>
              </a:solidFill>
              <a:latin typeface="Raleway"/>
              <a:ea typeface="Raleway"/>
              <a:cs typeface="Raleway"/>
              <a:sym typeface="Raleway"/>
            </a:endParaRPr>
          </a:p>
          <a:p>
            <a:pPr marL="0" lvl="0" indent="0" algn="l" rtl="0">
              <a:spcBef>
                <a:spcPts val="800"/>
              </a:spcBef>
              <a:spcAft>
                <a:spcPts val="0"/>
              </a:spcAft>
              <a:buNone/>
            </a:pPr>
            <a:endParaRPr sz="1100" b="1" dirty="0">
              <a:solidFill>
                <a:schemeClr val="bg2"/>
              </a:solidFill>
              <a:latin typeface="Raleway"/>
              <a:ea typeface="Raleway"/>
              <a:cs typeface="Raleway"/>
              <a:sym typeface="Raleway"/>
            </a:endParaRPr>
          </a:p>
          <a:p>
            <a:pPr marL="0" lvl="0" indent="0" algn="ctr" rtl="0">
              <a:spcBef>
                <a:spcPts val="800"/>
              </a:spcBef>
              <a:spcAft>
                <a:spcPts val="800"/>
              </a:spcAft>
              <a:buNone/>
            </a:pPr>
            <a:endParaRPr sz="1200" b="1" baseline="-25000" dirty="0">
              <a:solidFill>
                <a:schemeClr val="bg2"/>
              </a:solidFill>
              <a:latin typeface="Raleway"/>
              <a:ea typeface="Raleway"/>
              <a:cs typeface="Raleway"/>
              <a:sym typeface="Raleway"/>
            </a:endParaRPr>
          </a:p>
        </p:txBody>
      </p:sp>
      <p:sp>
        <p:nvSpPr>
          <p:cNvPr id="2" name="Foliennummernplatzhalter 1">
            <a:extLst>
              <a:ext uri="{FF2B5EF4-FFF2-40B4-BE49-F238E27FC236}">
                <a16:creationId xmlns:a16="http://schemas.microsoft.com/office/drawing/2014/main" id="{36E4C2A0-BEB0-B44B-9916-18EE57DC01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7</a:t>
            </a:fld>
            <a:endParaRPr lang="de-D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2173241" y="283118"/>
            <a:ext cx="7131300" cy="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2"/>
                </a:solidFill>
                <a:latin typeface="Raleway" pitchFamily="2" charset="77"/>
                <a:ea typeface="Lato" panose="020F0502020204030203" pitchFamily="34" charset="0"/>
                <a:cs typeface="Lato" panose="020F0502020204030203" pitchFamily="34" charset="0"/>
              </a:rPr>
              <a:t>Methods – how it ended up</a:t>
            </a:r>
            <a:endParaRPr dirty="0">
              <a:solidFill>
                <a:schemeClr val="lt2"/>
              </a:solidFill>
              <a:latin typeface="Raleway" pitchFamily="2" charset="77"/>
              <a:ea typeface="Lato" panose="020F0502020204030203" pitchFamily="34" charset="0"/>
              <a:cs typeface="Lato" panose="020F0502020204030203" pitchFamily="34" charset="0"/>
            </a:endParaRPr>
          </a:p>
        </p:txBody>
      </p:sp>
      <p:pic>
        <p:nvPicPr>
          <p:cNvPr id="142" name="Google Shape;142;p19"/>
          <p:cNvPicPr preferRelativeResize="0"/>
          <p:nvPr/>
        </p:nvPicPr>
        <p:blipFill>
          <a:blip r:embed="rId3">
            <a:alphaModFix/>
            <a:duotone>
              <a:schemeClr val="accent2">
                <a:shade val="45000"/>
                <a:satMod val="135000"/>
              </a:schemeClr>
              <a:prstClr val="white"/>
            </a:duotone>
          </a:blip>
          <a:stretch>
            <a:fillRect/>
          </a:stretch>
        </p:blipFill>
        <p:spPr>
          <a:xfrm>
            <a:off x="657449" y="217791"/>
            <a:ext cx="584106" cy="578700"/>
          </a:xfrm>
          <a:prstGeom prst="rect">
            <a:avLst/>
          </a:prstGeom>
          <a:noFill/>
          <a:ln>
            <a:noFill/>
          </a:ln>
        </p:spPr>
      </p:pic>
      <p:pic>
        <p:nvPicPr>
          <p:cNvPr id="143" name="Google Shape;143;p19"/>
          <p:cNvPicPr preferRelativeResize="0"/>
          <p:nvPr/>
        </p:nvPicPr>
        <p:blipFill>
          <a:blip r:embed="rId4">
            <a:alphaModFix/>
            <a:duotone>
              <a:schemeClr val="accent2">
                <a:shade val="45000"/>
                <a:satMod val="135000"/>
              </a:schemeClr>
              <a:prstClr val="white"/>
            </a:duotone>
          </a:blip>
          <a:stretch>
            <a:fillRect/>
          </a:stretch>
        </p:blipFill>
        <p:spPr>
          <a:xfrm>
            <a:off x="1351112" y="188515"/>
            <a:ext cx="626025" cy="611126"/>
          </a:xfrm>
          <a:prstGeom prst="rect">
            <a:avLst/>
          </a:prstGeom>
          <a:noFill/>
          <a:ln>
            <a:noFill/>
          </a:ln>
        </p:spPr>
      </p:pic>
      <p:sp>
        <p:nvSpPr>
          <p:cNvPr id="2" name="Foliennummernplatzhalter 1">
            <a:extLst>
              <a:ext uri="{FF2B5EF4-FFF2-40B4-BE49-F238E27FC236}">
                <a16:creationId xmlns:a16="http://schemas.microsoft.com/office/drawing/2014/main" id="{18D00B16-77BF-C54C-8422-06BD54E431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8</a:t>
            </a:fld>
            <a:endParaRPr lang="de-DE" dirty="0"/>
          </a:p>
        </p:txBody>
      </p:sp>
      <p:sp>
        <p:nvSpPr>
          <p:cNvPr id="6" name="Google Shape;79;p14">
            <a:extLst>
              <a:ext uri="{FF2B5EF4-FFF2-40B4-BE49-F238E27FC236}">
                <a16:creationId xmlns:a16="http://schemas.microsoft.com/office/drawing/2014/main" id="{2031D25B-BC72-3D46-BA1D-61EB6C6A374F}"/>
              </a:ext>
            </a:extLst>
          </p:cNvPr>
          <p:cNvSpPr txBox="1">
            <a:spLocks/>
          </p:cNvSpPr>
          <p:nvPr/>
        </p:nvSpPr>
        <p:spPr>
          <a:xfrm>
            <a:off x="522711" y="1040562"/>
            <a:ext cx="8256533" cy="3507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lnSpc>
                <a:spcPct val="115000"/>
              </a:lnSpc>
            </a:pPr>
            <a:r>
              <a:rPr lang="en-US" sz="1800" b="0" i="1" dirty="0">
                <a:latin typeface="Lato"/>
                <a:ea typeface="Lato"/>
                <a:cs typeface="Lato"/>
                <a:sym typeface="Lato"/>
              </a:rPr>
              <a:t>Be as precise as possible. For example…</a:t>
            </a:r>
          </a:p>
          <a:p>
            <a:pPr>
              <a:lnSpc>
                <a:spcPct val="115000"/>
              </a:lnSpc>
            </a:pPr>
            <a:r>
              <a:rPr lang="en-US" sz="1800" b="0" i="1" dirty="0">
                <a:latin typeface="Lato"/>
                <a:ea typeface="Lato"/>
                <a:cs typeface="Lato"/>
                <a:sym typeface="Lato"/>
              </a:rPr>
              <a:t>… name software used and the version</a:t>
            </a:r>
          </a:p>
          <a:p>
            <a:pPr>
              <a:lnSpc>
                <a:spcPct val="115000"/>
              </a:lnSpc>
            </a:pPr>
            <a:r>
              <a:rPr lang="en-US" sz="1800" b="0" i="1" dirty="0">
                <a:latin typeface="Lato"/>
                <a:ea typeface="Lato"/>
                <a:cs typeface="Lato"/>
                <a:sym typeface="Lato"/>
              </a:rPr>
              <a:t>… provide links to stimuli databases</a:t>
            </a:r>
          </a:p>
          <a:p>
            <a:pPr>
              <a:lnSpc>
                <a:spcPct val="115000"/>
              </a:lnSpc>
            </a:pPr>
            <a:r>
              <a:rPr lang="en-US" sz="1800" b="0" i="1" dirty="0">
                <a:latin typeface="Lato"/>
                <a:ea typeface="Lato"/>
                <a:cs typeface="Lato"/>
                <a:sym typeface="Lato"/>
              </a:rPr>
              <a:t>… how many subjects were recruited? How many were excluded (incl. exact sub-IDs) and why?</a:t>
            </a:r>
          </a:p>
          <a:p>
            <a:pPr>
              <a:lnSpc>
                <a:spcPct val="115000"/>
              </a:lnSpc>
            </a:pPr>
            <a:r>
              <a:rPr lang="en-US" sz="1800" b="0" i="1" dirty="0">
                <a:latin typeface="Lato"/>
                <a:ea typeface="Lato"/>
                <a:cs typeface="Lato"/>
                <a:sym typeface="Lato"/>
              </a:rPr>
              <a:t>…</a:t>
            </a:r>
          </a:p>
        </p:txBody>
      </p:sp>
    </p:spTree>
    <p:extLst>
      <p:ext uri="{BB962C8B-B14F-4D97-AF65-F5344CB8AC3E}">
        <p14:creationId xmlns:p14="http://schemas.microsoft.com/office/powerpoint/2010/main" val="2658441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958F"/>
        </a:solidFill>
        <a:effectLst/>
      </p:bgPr>
    </p:bg>
    <p:spTree>
      <p:nvGrpSpPr>
        <p:cNvPr id="1" name="Shape 149"/>
        <p:cNvGrpSpPr/>
        <p:nvPr/>
      </p:nvGrpSpPr>
      <p:grpSpPr>
        <a:xfrm>
          <a:off x="0" y="0"/>
          <a:ext cx="0" cy="0"/>
          <a:chOff x="0" y="0"/>
          <a:chExt cx="0" cy="0"/>
        </a:xfrm>
      </p:grpSpPr>
      <p:sp>
        <p:nvSpPr>
          <p:cNvPr id="150" name="Google Shape;150;p20"/>
          <p:cNvSpPr txBox="1">
            <a:spLocks noGrp="1"/>
          </p:cNvSpPr>
          <p:nvPr>
            <p:ph type="title"/>
          </p:nvPr>
        </p:nvSpPr>
        <p:spPr>
          <a:xfrm>
            <a:off x="865800" y="121450"/>
            <a:ext cx="2068200" cy="72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chemeClr val="bg1"/>
                </a:solidFill>
                <a:latin typeface="Raleway" pitchFamily="2" charset="77"/>
                <a:ea typeface="Lato" panose="020F0502020204030203" pitchFamily="34" charset="0"/>
                <a:cs typeface="Lato" panose="020F0502020204030203" pitchFamily="34" charset="0"/>
              </a:rPr>
              <a:t>Results</a:t>
            </a:r>
            <a:r>
              <a:rPr lang="en" sz="3000" dirty="0">
                <a:solidFill>
                  <a:schemeClr val="accent2">
                    <a:lumMod val="75000"/>
                  </a:schemeClr>
                </a:solidFill>
                <a:latin typeface="Raleway" pitchFamily="2" charset="77"/>
                <a:ea typeface="Lato" panose="020F0502020204030203" pitchFamily="34" charset="0"/>
                <a:cs typeface="Lato" panose="020F0502020204030203" pitchFamily="34" charset="0"/>
              </a:rPr>
              <a:t>  </a:t>
            </a:r>
            <a:endParaRPr sz="3000" dirty="0">
              <a:solidFill>
                <a:schemeClr val="accent2">
                  <a:lumMod val="75000"/>
                </a:schemeClr>
              </a:solidFill>
              <a:latin typeface="Raleway" pitchFamily="2" charset="77"/>
              <a:ea typeface="Lato" panose="020F0502020204030203" pitchFamily="34" charset="0"/>
              <a:cs typeface="Lato" panose="020F0502020204030203" pitchFamily="34" charset="0"/>
            </a:endParaRPr>
          </a:p>
        </p:txBody>
      </p:sp>
      <p:pic>
        <p:nvPicPr>
          <p:cNvPr id="151" name="Google Shape;151;p20"/>
          <p:cNvPicPr preferRelativeResize="0"/>
          <p:nvPr/>
        </p:nvPicPr>
        <p:blipFill>
          <a:blip r:embed="rId3">
            <a:alphaModFix/>
          </a:blip>
          <a:stretch>
            <a:fillRect/>
          </a:stretch>
        </p:blipFill>
        <p:spPr>
          <a:xfrm>
            <a:off x="-131438" y="847750"/>
            <a:ext cx="9406875" cy="4351725"/>
          </a:xfrm>
          <a:prstGeom prst="rect">
            <a:avLst/>
          </a:prstGeom>
          <a:noFill/>
          <a:ln>
            <a:noFill/>
          </a:ln>
        </p:spPr>
      </p:pic>
      <p:pic>
        <p:nvPicPr>
          <p:cNvPr id="152" name="Google Shape;152;p20"/>
          <p:cNvPicPr preferRelativeResize="0"/>
          <p:nvPr/>
        </p:nvPicPr>
        <p:blipFill>
          <a:blip r:embed="rId4">
            <a:alphaModFix/>
            <a:duotone>
              <a:schemeClr val="accent2">
                <a:shade val="45000"/>
                <a:satMod val="135000"/>
              </a:schemeClr>
              <a:prstClr val="white"/>
            </a:duotone>
          </a:blip>
          <a:stretch>
            <a:fillRect/>
          </a:stretch>
        </p:blipFill>
        <p:spPr>
          <a:xfrm>
            <a:off x="296000" y="177423"/>
            <a:ext cx="518401" cy="513600"/>
          </a:xfrm>
          <a:prstGeom prst="rect">
            <a:avLst/>
          </a:prstGeom>
          <a:noFill/>
          <a:ln>
            <a:noFill/>
          </a:ln>
        </p:spPr>
      </p:pic>
      <p:pic>
        <p:nvPicPr>
          <p:cNvPr id="155" name="Google Shape;155;p20" descr="Piece of duct tape sticking a note to the slide"/>
          <p:cNvPicPr preferRelativeResize="0"/>
          <p:nvPr/>
        </p:nvPicPr>
        <p:blipFill rotWithShape="1">
          <a:blip r:embed="rId5">
            <a:alphaModFix/>
          </a:blip>
          <a:srcRect l="9244" t="5926" r="2118" b="10011"/>
          <a:stretch/>
        </p:blipFill>
        <p:spPr>
          <a:xfrm rot="-2708007">
            <a:off x="28950" y="972181"/>
            <a:ext cx="479352" cy="165937"/>
          </a:xfrm>
          <a:prstGeom prst="rect">
            <a:avLst/>
          </a:prstGeom>
          <a:noFill/>
          <a:ln>
            <a:noFill/>
          </a:ln>
        </p:spPr>
      </p:pic>
      <p:pic>
        <p:nvPicPr>
          <p:cNvPr id="156" name="Google Shape;156;p20" descr="Piece of duct tape sticking a note to the slide"/>
          <p:cNvPicPr preferRelativeResize="0"/>
          <p:nvPr/>
        </p:nvPicPr>
        <p:blipFill rotWithShape="1">
          <a:blip r:embed="rId5">
            <a:alphaModFix/>
          </a:blip>
          <a:srcRect l="9244" t="5926" r="2118" b="10011"/>
          <a:stretch/>
        </p:blipFill>
        <p:spPr>
          <a:xfrm rot="-2707978">
            <a:off x="8620720" y="4833064"/>
            <a:ext cx="496713" cy="171947"/>
          </a:xfrm>
          <a:prstGeom prst="rect">
            <a:avLst/>
          </a:prstGeom>
          <a:noFill/>
          <a:ln>
            <a:noFill/>
          </a:ln>
        </p:spPr>
      </p:pic>
      <p:sp>
        <p:nvSpPr>
          <p:cNvPr id="2" name="Foliennummernplatzhalter 1">
            <a:extLst>
              <a:ext uri="{FF2B5EF4-FFF2-40B4-BE49-F238E27FC236}">
                <a16:creationId xmlns:a16="http://schemas.microsoft.com/office/drawing/2014/main" id="{5243F82D-2AFC-5242-921E-B425628C4F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9</a:t>
            </a:fld>
            <a:endParaRPr lang="de-DE"/>
          </a:p>
        </p:txBody>
      </p:sp>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794</Words>
  <Application>Microsoft Macintosh PowerPoint</Application>
  <PresentationFormat>Bildschirmpräsentation (16:9)</PresentationFormat>
  <Paragraphs>156</Paragraphs>
  <Slides>22</Slides>
  <Notes>22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22</vt:i4>
      </vt:variant>
    </vt:vector>
  </HeadingPairs>
  <TitlesOfParts>
    <vt:vector size="26" baseType="lpstr">
      <vt:lpstr>Arial</vt:lpstr>
      <vt:lpstr>Raleway</vt:lpstr>
      <vt:lpstr>Lato</vt:lpstr>
      <vt:lpstr>Swiss</vt:lpstr>
      <vt:lpstr>The title of your interesting research goes here </vt:lpstr>
      <vt:lpstr>Outline </vt:lpstr>
      <vt:lpstr>PowerPoint-Präsentation</vt:lpstr>
      <vt:lpstr>PowerPoint-Präsentation</vt:lpstr>
      <vt:lpstr>Methods – what is my plan?</vt:lpstr>
      <vt:lpstr>Methods – what is my plan?</vt:lpstr>
      <vt:lpstr>Methods – Stimuli – E.P.</vt:lpstr>
      <vt:lpstr>Methods – how it ended up</vt:lpstr>
      <vt:lpstr>Results  </vt:lpstr>
      <vt:lpstr>Results  </vt:lpstr>
      <vt:lpstr>So, Star wars     </vt:lpstr>
      <vt:lpstr>PowerPoint-Präsentation</vt:lpstr>
      <vt:lpstr>PowerPoint-Präsentation</vt:lpstr>
      <vt:lpstr>PowerPoint-Präsentation</vt:lpstr>
      <vt:lpstr>PowerPoint-Präsentation</vt:lpstr>
      <vt:lpstr>PowerPoint-Präsentation</vt:lpstr>
      <vt:lpstr>Where is the data?</vt:lpstr>
      <vt:lpstr>Feel free to make use of space, colors and shapes as you like!   See some examples  in next slides </vt:lpstr>
      <vt:lpstr>Results</vt:lpstr>
      <vt:lpstr>So, Star wars     </vt:lpstr>
      <vt:lpstr>Conclusions.   Unlimited power!!!  </vt:lpstr>
      <vt:lpstr>Outlook:  Fullfill your destiny young skywalker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tittle of your interesting research goes here </dc:title>
  <dc:creator>Nestor</dc:creator>
  <cp:lastModifiedBy>Ina Hübener</cp:lastModifiedBy>
  <cp:revision>34</cp:revision>
  <dcterms:modified xsi:type="dcterms:W3CDTF">2024-09-25T10:23:30Z</dcterms:modified>
</cp:coreProperties>
</file>